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66"/>
  </p:notesMasterIdLst>
  <p:sldIdLst>
    <p:sldId id="256" r:id="rId2"/>
    <p:sldId id="257" r:id="rId3"/>
    <p:sldId id="361" r:id="rId4"/>
    <p:sldId id="363" r:id="rId5"/>
    <p:sldId id="364" r:id="rId6"/>
    <p:sldId id="365" r:id="rId7"/>
    <p:sldId id="366" r:id="rId8"/>
    <p:sldId id="367" r:id="rId9"/>
    <p:sldId id="368" r:id="rId10"/>
    <p:sldId id="362" r:id="rId11"/>
    <p:sldId id="385" r:id="rId12"/>
    <p:sldId id="301" r:id="rId13"/>
    <p:sldId id="342" r:id="rId14"/>
    <p:sldId id="386" r:id="rId15"/>
    <p:sldId id="392" r:id="rId16"/>
    <p:sldId id="344" r:id="rId17"/>
    <p:sldId id="358" r:id="rId18"/>
    <p:sldId id="345" r:id="rId19"/>
    <p:sldId id="356" r:id="rId20"/>
    <p:sldId id="388" r:id="rId21"/>
    <p:sldId id="333" r:id="rId22"/>
    <p:sldId id="390" r:id="rId23"/>
    <p:sldId id="394" r:id="rId24"/>
    <p:sldId id="391" r:id="rId25"/>
    <p:sldId id="395" r:id="rId26"/>
    <p:sldId id="396" r:id="rId27"/>
    <p:sldId id="357" r:id="rId28"/>
    <p:sldId id="338" r:id="rId29"/>
    <p:sldId id="397" r:id="rId30"/>
    <p:sldId id="398" r:id="rId31"/>
    <p:sldId id="371" r:id="rId32"/>
    <p:sldId id="400" r:id="rId33"/>
    <p:sldId id="337" r:id="rId34"/>
    <p:sldId id="346" r:id="rId35"/>
    <p:sldId id="370" r:id="rId36"/>
    <p:sldId id="369" r:id="rId37"/>
    <p:sldId id="353" r:id="rId38"/>
    <p:sldId id="402" r:id="rId39"/>
    <p:sldId id="403" r:id="rId40"/>
    <p:sldId id="404" r:id="rId41"/>
    <p:sldId id="405" r:id="rId42"/>
    <p:sldId id="406" r:id="rId43"/>
    <p:sldId id="408" r:id="rId44"/>
    <p:sldId id="409" r:id="rId45"/>
    <p:sldId id="401" r:id="rId46"/>
    <p:sldId id="349" r:id="rId47"/>
    <p:sldId id="352" r:id="rId48"/>
    <p:sldId id="373" r:id="rId49"/>
    <p:sldId id="411" r:id="rId50"/>
    <p:sldId id="412" r:id="rId51"/>
    <p:sldId id="413" r:id="rId52"/>
    <p:sldId id="383" r:id="rId53"/>
    <p:sldId id="347" r:id="rId54"/>
    <p:sldId id="336" r:id="rId55"/>
    <p:sldId id="340" r:id="rId56"/>
    <p:sldId id="359" r:id="rId57"/>
    <p:sldId id="375" r:id="rId58"/>
    <p:sldId id="376" r:id="rId59"/>
    <p:sldId id="377" r:id="rId60"/>
    <p:sldId id="378" r:id="rId61"/>
    <p:sldId id="379" r:id="rId62"/>
    <p:sldId id="380" r:id="rId63"/>
    <p:sldId id="381" r:id="rId64"/>
    <p:sldId id="280" r:id="rId65"/>
  </p:sldIdLst>
  <p:sldSz cx="12192000" cy="6858000"/>
  <p:notesSz cx="6858000" cy="9144000"/>
  <p:defaultTextStyle>
    <a:defPPr>
      <a:defRPr lang="tr-T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25E5076-3810-47DD-B79F-674D7AD40C01}" styleName="Koyu Stil 1 - Vurgu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4662" autoAdjust="0"/>
  </p:normalViewPr>
  <p:slideViewPr>
    <p:cSldViewPr snapToGrid="0">
      <p:cViewPr varScale="1">
        <p:scale>
          <a:sx n="70" d="100"/>
          <a:sy n="70" d="100"/>
        </p:scale>
        <p:origin x="708"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6C39F0F4-2EFD-4DF3-9A06-0EDB3FB099D6}" type="datetimeFigureOut">
              <a:rPr lang="tr-TR"/>
              <a:pPr>
                <a:defRPr/>
              </a:pPr>
              <a:t>15.04.2021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866354B5-808B-4F8D-A84F-D42E9757F2E2}" type="slidenum">
              <a:rPr lang="tr-TR"/>
              <a:pPr>
                <a:defRPr/>
              </a:pPr>
              <a:t>‹#›</a:t>
            </a:fld>
            <a:endParaRPr lang="tr-TR"/>
          </a:p>
        </p:txBody>
      </p:sp>
    </p:spTree>
    <p:extLst>
      <p:ext uri="{BB962C8B-B14F-4D97-AF65-F5344CB8AC3E}">
        <p14:creationId xmlns:p14="http://schemas.microsoft.com/office/powerpoint/2010/main" val="40280666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smtClean="0"/>
          </a:p>
        </p:txBody>
      </p:sp>
      <p:sp>
        <p:nvSpPr>
          <p:cNvPr id="1434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48D4950-9FDE-4205-88FE-1FFE225F05B7}" type="slidenum">
              <a:rPr lang="tr-TR" altLang="tr-TR"/>
              <a:pPr fontAlgn="base">
                <a:spcBef>
                  <a:spcPct val="0"/>
                </a:spcBef>
                <a:spcAft>
                  <a:spcPct val="0"/>
                </a:spcAft>
              </a:pPr>
              <a:t>5</a:t>
            </a:fld>
            <a:endParaRPr lang="tr-TR" altLang="tr-TR"/>
          </a:p>
        </p:txBody>
      </p:sp>
    </p:spTree>
    <p:extLst>
      <p:ext uri="{BB962C8B-B14F-4D97-AF65-F5344CB8AC3E}">
        <p14:creationId xmlns:p14="http://schemas.microsoft.com/office/powerpoint/2010/main" val="1488566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Dikdörtgen 3"/>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Dikdörtgen 4"/>
          <p:cNvSpPr/>
          <p:nvPr/>
        </p:nvSpPr>
        <p:spPr bwMode="auto">
          <a:xfrm>
            <a:off x="368300"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Dikdörtgen 5"/>
          <p:cNvSpPr/>
          <p:nvPr/>
        </p:nvSpPr>
        <p:spPr bwMode="auto">
          <a:xfrm>
            <a:off x="1320800" y="0"/>
            <a:ext cx="242888"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Dikdörtgen 6"/>
          <p:cNvSpPr/>
          <p:nvPr/>
        </p:nvSpPr>
        <p:spPr bwMode="auto">
          <a:xfrm>
            <a:off x="1522413" y="0"/>
            <a:ext cx="3063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Düz Bağlayıcı 9"/>
          <p:cNvSpPr>
            <a:spLocks noChangeShapeType="1"/>
          </p:cNvSpPr>
          <p:nvPr/>
        </p:nvSpPr>
        <p:spPr bwMode="auto">
          <a:xfrm>
            <a:off x="141288"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1" name="Düz Bağlayıcı 10"/>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2" name="Düz Bağlayıcı 11"/>
          <p:cNvSpPr>
            <a:spLocks noChangeShapeType="1"/>
          </p:cNvSpPr>
          <p:nvPr/>
        </p:nvSpPr>
        <p:spPr bwMode="auto">
          <a:xfrm>
            <a:off x="1138238"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3" name="Düz Bağlayıcı 12"/>
          <p:cNvSpPr>
            <a:spLocks noChangeShapeType="1"/>
          </p:cNvSpPr>
          <p:nvPr/>
        </p:nvSpPr>
        <p:spPr bwMode="auto">
          <a:xfrm>
            <a:off x="2301875"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4" name="Düz Bağlayıcı 13"/>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5" name="Düz Bağlayıcı 14"/>
          <p:cNvSpPr>
            <a:spLocks noChangeShapeType="1"/>
          </p:cNvSpPr>
          <p:nvPr/>
        </p:nvSpPr>
        <p:spPr bwMode="auto">
          <a:xfrm>
            <a:off x="1215231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6" name="Dikdörtgen 15"/>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p:cNvSpPr/>
          <p:nvPr/>
        </p:nvSpPr>
        <p:spPr bwMode="auto">
          <a:xfrm>
            <a:off x="1746250" y="4867275"/>
            <a:ext cx="855663"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Oval 18"/>
          <p:cNvSpPr/>
          <p:nvPr/>
        </p:nvSpPr>
        <p:spPr bwMode="auto">
          <a:xfrm>
            <a:off x="1454150" y="5500688"/>
            <a:ext cx="184150"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 name="Oval 19"/>
          <p:cNvSpPr/>
          <p:nvPr/>
        </p:nvSpPr>
        <p:spPr bwMode="auto">
          <a:xfrm>
            <a:off x="2219325" y="5788025"/>
            <a:ext cx="365125"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Oval 20"/>
          <p:cNvSpPr/>
          <p:nvPr/>
        </p:nvSpPr>
        <p:spPr>
          <a:xfrm>
            <a:off x="2540000" y="4495800"/>
            <a:ext cx="48736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Başlık 7"/>
          <p:cNvSpPr>
            <a:spLocks noGrp="1"/>
          </p:cNvSpPr>
          <p:nvPr>
            <p:ph type="ctrTitle"/>
          </p:nvPr>
        </p:nvSpPr>
        <p:spPr>
          <a:xfrm>
            <a:off x="3048000" y="3124200"/>
            <a:ext cx="8229600" cy="1894362"/>
          </a:xfrm>
        </p:spPr>
        <p:txBody>
          <a:bodyPr/>
          <a:lstStyle>
            <a:lvl1pPr>
              <a:defRPr b="1"/>
            </a:lvl1pPr>
          </a:lstStyle>
          <a:p>
            <a:r>
              <a:rPr lang="tr-TR" smtClean="0"/>
              <a:t>Asıl başlık stili için tıklatın</a:t>
            </a:r>
            <a:endParaRPr lang="en-US"/>
          </a:p>
        </p:txBody>
      </p:sp>
      <p:sp>
        <p:nvSpPr>
          <p:cNvPr id="9" name="Alt Başlık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22" name="Veri Yer Tutucusu 27"/>
          <p:cNvSpPr>
            <a:spLocks noGrp="1"/>
          </p:cNvSpPr>
          <p:nvPr>
            <p:ph type="dt" sz="half" idx="10"/>
          </p:nvPr>
        </p:nvSpPr>
        <p:spPr bwMode="auto">
          <a:xfrm rot="5400000">
            <a:off x="10733088" y="1111250"/>
            <a:ext cx="2286000" cy="508000"/>
          </a:xfrm>
        </p:spPr>
        <p:txBody>
          <a:bodyPr/>
          <a:lstStyle>
            <a:lvl1pPr>
              <a:defRPr/>
            </a:lvl1pPr>
          </a:lstStyle>
          <a:p>
            <a:pPr>
              <a:defRPr/>
            </a:pPr>
            <a:fld id="{917D6A92-F1F0-441C-A458-ADD590718C8A}" type="datetimeFigureOut">
              <a:rPr lang="tr-TR"/>
              <a:pPr>
                <a:defRPr/>
              </a:pPr>
              <a:t>15.04.2021</a:t>
            </a:fld>
            <a:endParaRPr lang="tr-TR"/>
          </a:p>
        </p:txBody>
      </p:sp>
      <p:sp>
        <p:nvSpPr>
          <p:cNvPr id="23" name="Altbilgi Yer Tutucusu 16"/>
          <p:cNvSpPr>
            <a:spLocks noGrp="1"/>
          </p:cNvSpPr>
          <p:nvPr>
            <p:ph type="ftr" sz="quarter" idx="11"/>
          </p:nvPr>
        </p:nvSpPr>
        <p:spPr bwMode="auto">
          <a:xfrm rot="5400000">
            <a:off x="10045701" y="4117975"/>
            <a:ext cx="3657600" cy="511175"/>
          </a:xfrm>
        </p:spPr>
        <p:txBody>
          <a:bodyPr/>
          <a:lstStyle>
            <a:lvl1pPr>
              <a:defRPr/>
            </a:lvl1pPr>
          </a:lstStyle>
          <a:p>
            <a:pPr>
              <a:defRPr/>
            </a:pPr>
            <a:endParaRPr lang="tr-TR"/>
          </a:p>
        </p:txBody>
      </p:sp>
      <p:sp>
        <p:nvSpPr>
          <p:cNvPr id="24" name="Slayt Numarası Yer Tutucusu 28"/>
          <p:cNvSpPr>
            <a:spLocks noGrp="1"/>
          </p:cNvSpPr>
          <p:nvPr>
            <p:ph type="sldNum" sz="quarter" idx="12"/>
          </p:nvPr>
        </p:nvSpPr>
        <p:spPr bwMode="auto">
          <a:xfrm>
            <a:off x="1766888" y="4929188"/>
            <a:ext cx="812800" cy="517525"/>
          </a:xfrm>
        </p:spPr>
        <p:txBody>
          <a:bodyPr/>
          <a:lstStyle>
            <a:lvl1pPr>
              <a:defRPr/>
            </a:lvl1pPr>
          </a:lstStyle>
          <a:p>
            <a:pPr>
              <a:defRPr/>
            </a:pPr>
            <a:fld id="{25020E13-C84E-4940-8C97-6C61C84E0688}" type="slidenum">
              <a:rPr lang="tr-TR"/>
              <a:pPr>
                <a:defRPr/>
              </a:pPr>
              <a:t>‹#›</a:t>
            </a:fld>
            <a:endParaRPr lang="tr-TR"/>
          </a:p>
        </p:txBody>
      </p:sp>
    </p:spTree>
    <p:extLst>
      <p:ext uri="{BB962C8B-B14F-4D97-AF65-F5344CB8AC3E}">
        <p14:creationId xmlns:p14="http://schemas.microsoft.com/office/powerpoint/2010/main" val="760657552"/>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13"/>
          <p:cNvSpPr>
            <a:spLocks noGrp="1"/>
          </p:cNvSpPr>
          <p:nvPr>
            <p:ph type="dt" sz="half" idx="10"/>
          </p:nvPr>
        </p:nvSpPr>
        <p:spPr/>
        <p:txBody>
          <a:bodyPr/>
          <a:lstStyle>
            <a:lvl1pPr>
              <a:defRPr/>
            </a:lvl1pPr>
          </a:lstStyle>
          <a:p>
            <a:pPr>
              <a:defRPr/>
            </a:pPr>
            <a:fld id="{A1D18608-37A1-4B63-B635-EF7A60EC8616}" type="datetimeFigureOut">
              <a:rPr lang="tr-TR"/>
              <a:pPr>
                <a:defRPr/>
              </a:pPr>
              <a:t>15.04.2021</a:t>
            </a:fld>
            <a:endParaRPr lang="tr-TR"/>
          </a:p>
        </p:txBody>
      </p:sp>
      <p:sp>
        <p:nvSpPr>
          <p:cNvPr id="5" name="Altbilgi Yer Tutucusu 2"/>
          <p:cNvSpPr>
            <a:spLocks noGrp="1"/>
          </p:cNvSpPr>
          <p:nvPr>
            <p:ph type="ftr" sz="quarter" idx="11"/>
          </p:nvPr>
        </p:nvSpPr>
        <p:spPr/>
        <p:txBody>
          <a:bodyPr/>
          <a:lstStyle>
            <a:lvl1pPr>
              <a:defRPr/>
            </a:lvl1pPr>
          </a:lstStyle>
          <a:p>
            <a:pPr>
              <a:defRPr/>
            </a:pPr>
            <a:endParaRPr lang="tr-TR"/>
          </a:p>
        </p:txBody>
      </p:sp>
      <p:sp>
        <p:nvSpPr>
          <p:cNvPr id="6" name="Slayt Numarası Yer Tutucusu 22"/>
          <p:cNvSpPr>
            <a:spLocks noGrp="1"/>
          </p:cNvSpPr>
          <p:nvPr>
            <p:ph type="sldNum" sz="quarter" idx="12"/>
          </p:nvPr>
        </p:nvSpPr>
        <p:spPr/>
        <p:txBody>
          <a:bodyPr/>
          <a:lstStyle>
            <a:lvl1pPr>
              <a:defRPr/>
            </a:lvl1pPr>
          </a:lstStyle>
          <a:p>
            <a:pPr>
              <a:defRPr/>
            </a:pPr>
            <a:fld id="{C9ED7182-86D1-472A-B04C-69B2958B7081}" type="slidenum">
              <a:rPr lang="tr-TR"/>
              <a:pPr>
                <a:defRPr/>
              </a:pPr>
              <a:t>‹#›</a:t>
            </a:fld>
            <a:endParaRPr lang="tr-TR"/>
          </a:p>
        </p:txBody>
      </p:sp>
    </p:spTree>
    <p:extLst>
      <p:ext uri="{BB962C8B-B14F-4D97-AF65-F5344CB8AC3E}">
        <p14:creationId xmlns:p14="http://schemas.microsoft.com/office/powerpoint/2010/main" val="4023664992"/>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40"/>
            <a:ext cx="2235200" cy="5851525"/>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13"/>
          <p:cNvSpPr>
            <a:spLocks noGrp="1"/>
          </p:cNvSpPr>
          <p:nvPr>
            <p:ph type="dt" sz="half" idx="10"/>
          </p:nvPr>
        </p:nvSpPr>
        <p:spPr/>
        <p:txBody>
          <a:bodyPr/>
          <a:lstStyle>
            <a:lvl1pPr>
              <a:defRPr/>
            </a:lvl1pPr>
          </a:lstStyle>
          <a:p>
            <a:pPr>
              <a:defRPr/>
            </a:pPr>
            <a:fld id="{80938B2A-4780-4A90-98A8-062F1120902F}" type="datetimeFigureOut">
              <a:rPr lang="tr-TR"/>
              <a:pPr>
                <a:defRPr/>
              </a:pPr>
              <a:t>15.04.2021</a:t>
            </a:fld>
            <a:endParaRPr lang="tr-TR"/>
          </a:p>
        </p:txBody>
      </p:sp>
      <p:sp>
        <p:nvSpPr>
          <p:cNvPr id="5" name="Altbilgi Yer Tutucusu 2"/>
          <p:cNvSpPr>
            <a:spLocks noGrp="1"/>
          </p:cNvSpPr>
          <p:nvPr>
            <p:ph type="ftr" sz="quarter" idx="11"/>
          </p:nvPr>
        </p:nvSpPr>
        <p:spPr/>
        <p:txBody>
          <a:bodyPr/>
          <a:lstStyle>
            <a:lvl1pPr>
              <a:defRPr/>
            </a:lvl1pPr>
          </a:lstStyle>
          <a:p>
            <a:pPr>
              <a:defRPr/>
            </a:pPr>
            <a:endParaRPr lang="tr-TR"/>
          </a:p>
        </p:txBody>
      </p:sp>
      <p:sp>
        <p:nvSpPr>
          <p:cNvPr id="6" name="Slayt Numarası Yer Tutucusu 22"/>
          <p:cNvSpPr>
            <a:spLocks noGrp="1"/>
          </p:cNvSpPr>
          <p:nvPr>
            <p:ph type="sldNum" sz="quarter" idx="12"/>
          </p:nvPr>
        </p:nvSpPr>
        <p:spPr/>
        <p:txBody>
          <a:bodyPr/>
          <a:lstStyle>
            <a:lvl1pPr>
              <a:defRPr/>
            </a:lvl1pPr>
          </a:lstStyle>
          <a:p>
            <a:pPr>
              <a:defRPr/>
            </a:pPr>
            <a:fld id="{4D154DD1-D922-462A-B635-CA2536774A7A}" type="slidenum">
              <a:rPr lang="tr-TR"/>
              <a:pPr>
                <a:defRPr/>
              </a:pPr>
              <a:t>‹#›</a:t>
            </a:fld>
            <a:endParaRPr lang="tr-TR"/>
          </a:p>
        </p:txBody>
      </p:sp>
    </p:spTree>
    <p:extLst>
      <p:ext uri="{BB962C8B-B14F-4D97-AF65-F5344CB8AC3E}">
        <p14:creationId xmlns:p14="http://schemas.microsoft.com/office/powerpoint/2010/main" val="3935906108"/>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8" name="İçerik Yer Tutucusu 7"/>
          <p:cNvSpPr>
            <a:spLocks noGrp="1"/>
          </p:cNvSpPr>
          <p:nvPr>
            <p:ph sz="quarter" idx="1"/>
          </p:nvPr>
        </p:nvSpPr>
        <p:spPr>
          <a:xfrm>
            <a:off x="609600" y="1600200"/>
            <a:ext cx="9956800" cy="487375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6"/>
          <p:cNvSpPr>
            <a:spLocks noGrp="1"/>
          </p:cNvSpPr>
          <p:nvPr>
            <p:ph type="dt" sz="half" idx="10"/>
          </p:nvPr>
        </p:nvSpPr>
        <p:spPr/>
        <p:txBody>
          <a:bodyPr rtlCol="0"/>
          <a:lstStyle>
            <a:lvl1pPr>
              <a:defRPr/>
            </a:lvl1pPr>
          </a:lstStyle>
          <a:p>
            <a:pPr>
              <a:defRPr/>
            </a:pPr>
            <a:fld id="{4A67400C-2F62-4F35-ADA8-C2E313A6EF66}" type="datetimeFigureOut">
              <a:rPr lang="tr-TR"/>
              <a:pPr>
                <a:defRPr/>
              </a:pPr>
              <a:t>15.04.2021</a:t>
            </a:fld>
            <a:endParaRPr lang="tr-TR"/>
          </a:p>
        </p:txBody>
      </p:sp>
      <p:sp>
        <p:nvSpPr>
          <p:cNvPr id="5" name="Slayt Numarası Yer Tutucusu 8"/>
          <p:cNvSpPr>
            <a:spLocks noGrp="1"/>
          </p:cNvSpPr>
          <p:nvPr>
            <p:ph type="sldNum" sz="quarter" idx="11"/>
          </p:nvPr>
        </p:nvSpPr>
        <p:spPr/>
        <p:txBody>
          <a:bodyPr rtlCol="0"/>
          <a:lstStyle>
            <a:lvl1pPr>
              <a:defRPr/>
            </a:lvl1pPr>
          </a:lstStyle>
          <a:p>
            <a:pPr>
              <a:defRPr/>
            </a:pPr>
            <a:fld id="{5DB9A0DB-89FB-44D2-AD70-0B40232CC2D8}" type="slidenum">
              <a:rPr lang="tr-TR"/>
              <a:pPr>
                <a:defRPr/>
              </a:pPr>
              <a:t>‹#›</a:t>
            </a:fld>
            <a:endParaRPr lang="tr-TR"/>
          </a:p>
        </p:txBody>
      </p:sp>
      <p:sp>
        <p:nvSpPr>
          <p:cNvPr id="6" name="Altbilgi Yer Tutucusu 9"/>
          <p:cNvSpPr>
            <a:spLocks noGrp="1"/>
          </p:cNvSpPr>
          <p:nvPr>
            <p:ph type="ftr" sz="quarter" idx="12"/>
          </p:nvPr>
        </p:nvSpPr>
        <p:spPr/>
        <p:txBody>
          <a:bodyPr rtlCol="0"/>
          <a:lstStyle>
            <a:lvl1pPr>
              <a:defRPr/>
            </a:lvl1pPr>
          </a:lstStyle>
          <a:p>
            <a:pPr>
              <a:defRPr/>
            </a:pPr>
            <a:endParaRPr lang="tr-TR"/>
          </a:p>
        </p:txBody>
      </p:sp>
    </p:spTree>
    <p:extLst>
      <p:ext uri="{BB962C8B-B14F-4D97-AF65-F5344CB8AC3E}">
        <p14:creationId xmlns:p14="http://schemas.microsoft.com/office/powerpoint/2010/main" val="3909326078"/>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4" name="Dikdörtgen 3"/>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Dikdörtgen 4"/>
          <p:cNvSpPr/>
          <p:nvPr/>
        </p:nvSpPr>
        <p:spPr bwMode="auto">
          <a:xfrm>
            <a:off x="368300"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Dikdörtgen 5"/>
          <p:cNvSpPr/>
          <p:nvPr/>
        </p:nvSpPr>
        <p:spPr bwMode="auto">
          <a:xfrm>
            <a:off x="1320800" y="0"/>
            <a:ext cx="242888"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Dikdörtgen 6"/>
          <p:cNvSpPr/>
          <p:nvPr/>
        </p:nvSpPr>
        <p:spPr bwMode="auto">
          <a:xfrm>
            <a:off x="1522413" y="0"/>
            <a:ext cx="3063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Düz Bağlayıcı 7"/>
          <p:cNvSpPr>
            <a:spLocks noChangeShapeType="1"/>
          </p:cNvSpPr>
          <p:nvPr/>
        </p:nvSpPr>
        <p:spPr bwMode="auto">
          <a:xfrm>
            <a:off x="141288"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9" name="Düz Bağlayıcı 8"/>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0" name="Düz Bağlayıcı 9"/>
          <p:cNvSpPr>
            <a:spLocks noChangeShapeType="1"/>
          </p:cNvSpPr>
          <p:nvPr/>
        </p:nvSpPr>
        <p:spPr bwMode="auto">
          <a:xfrm>
            <a:off x="1138238"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1" name="Düz Bağlayıcı 10"/>
          <p:cNvSpPr>
            <a:spLocks noChangeShapeType="1"/>
          </p:cNvSpPr>
          <p:nvPr/>
        </p:nvSpPr>
        <p:spPr bwMode="auto">
          <a:xfrm>
            <a:off x="2301875"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2" name="Düz Bağlayıcı 11"/>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3" name="Dikdörtgen 12"/>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Oval 13"/>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Oval 14"/>
          <p:cNvSpPr/>
          <p:nvPr/>
        </p:nvSpPr>
        <p:spPr bwMode="auto">
          <a:xfrm>
            <a:off x="1766888" y="4867275"/>
            <a:ext cx="854075"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Oval 15"/>
          <p:cNvSpPr/>
          <p:nvPr/>
        </p:nvSpPr>
        <p:spPr bwMode="auto">
          <a:xfrm>
            <a:off x="1454150" y="5500688"/>
            <a:ext cx="184150"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p:cNvSpPr/>
          <p:nvPr/>
        </p:nvSpPr>
        <p:spPr bwMode="auto">
          <a:xfrm>
            <a:off x="2219325" y="5791200"/>
            <a:ext cx="365125"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p:cNvSpPr/>
          <p:nvPr/>
        </p:nvSpPr>
        <p:spPr bwMode="auto">
          <a:xfrm>
            <a:off x="2505075" y="4479925"/>
            <a:ext cx="48736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Düz Bağlayıcı 18"/>
          <p:cNvSpPr>
            <a:spLocks noChangeShapeType="1"/>
          </p:cNvSpPr>
          <p:nvPr/>
        </p:nvSpPr>
        <p:spPr bwMode="auto">
          <a:xfrm>
            <a:off x="1213008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2" name="Başlık 1"/>
          <p:cNvSpPr>
            <a:spLocks noGrp="1"/>
          </p:cNvSpPr>
          <p:nvPr>
            <p:ph type="title"/>
          </p:nvPr>
        </p:nvSpPr>
        <p:spPr>
          <a:xfrm>
            <a:off x="3048000" y="2895600"/>
            <a:ext cx="8229600" cy="2053590"/>
          </a:xfrm>
        </p:spPr>
        <p:txBody>
          <a:bodyPr/>
          <a:lstStyle>
            <a:lvl1pPr algn="l">
              <a:buNone/>
              <a:defRPr sz="3000" b="1" cap="small" baseline="0"/>
            </a:lvl1pPr>
          </a:lstStyle>
          <a:p>
            <a:r>
              <a:rPr lang="tr-TR" smtClean="0"/>
              <a:t>Asıl başlık stili için tıklatın</a:t>
            </a:r>
            <a:endParaRPr lang="en-US"/>
          </a:p>
        </p:txBody>
      </p:sp>
      <p:sp>
        <p:nvSpPr>
          <p:cNvPr id="3" name="Metin Yer Tutucusu 2"/>
          <p:cNvSpPr>
            <a:spLocks noGrp="1"/>
          </p:cNvSpPr>
          <p:nvPr>
            <p:ph type="body" idx="1"/>
          </p:nvPr>
        </p:nvSpPr>
        <p:spPr>
          <a:xfrm>
            <a:off x="3048000" y="5010150"/>
            <a:ext cx="82296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20" name="Veri Yer Tutucusu 3"/>
          <p:cNvSpPr>
            <a:spLocks noGrp="1"/>
          </p:cNvSpPr>
          <p:nvPr>
            <p:ph type="dt" sz="half" idx="10"/>
          </p:nvPr>
        </p:nvSpPr>
        <p:spPr bwMode="auto">
          <a:xfrm rot="5400000">
            <a:off x="10731500" y="1106488"/>
            <a:ext cx="2286000" cy="508000"/>
          </a:xfrm>
        </p:spPr>
        <p:txBody>
          <a:bodyPr/>
          <a:lstStyle>
            <a:lvl1pPr>
              <a:defRPr/>
            </a:lvl1pPr>
          </a:lstStyle>
          <a:p>
            <a:pPr>
              <a:defRPr/>
            </a:pPr>
            <a:fld id="{C42D0100-44F0-4973-86C0-F92105B97030}" type="datetimeFigureOut">
              <a:rPr lang="tr-TR"/>
              <a:pPr>
                <a:defRPr/>
              </a:pPr>
              <a:t>15.04.2021</a:t>
            </a:fld>
            <a:endParaRPr lang="tr-TR"/>
          </a:p>
        </p:txBody>
      </p:sp>
      <p:sp>
        <p:nvSpPr>
          <p:cNvPr id="21" name="Altbilgi Yer Tutucusu 4"/>
          <p:cNvSpPr>
            <a:spLocks noGrp="1"/>
          </p:cNvSpPr>
          <p:nvPr>
            <p:ph type="ftr" sz="quarter" idx="11"/>
          </p:nvPr>
        </p:nvSpPr>
        <p:spPr bwMode="auto">
          <a:xfrm rot="5400000">
            <a:off x="10046494" y="4114007"/>
            <a:ext cx="3657600" cy="512762"/>
          </a:xfrm>
        </p:spPr>
        <p:txBody>
          <a:bodyPr/>
          <a:lstStyle>
            <a:lvl1pPr>
              <a:defRPr/>
            </a:lvl1pPr>
          </a:lstStyle>
          <a:p>
            <a:pPr>
              <a:defRPr/>
            </a:pPr>
            <a:endParaRPr lang="tr-TR"/>
          </a:p>
        </p:txBody>
      </p:sp>
      <p:sp>
        <p:nvSpPr>
          <p:cNvPr id="22" name="Slayt Numarası Yer Tutucusu 5"/>
          <p:cNvSpPr>
            <a:spLocks noGrp="1"/>
          </p:cNvSpPr>
          <p:nvPr>
            <p:ph type="sldNum" sz="quarter" idx="12"/>
          </p:nvPr>
        </p:nvSpPr>
        <p:spPr bwMode="auto">
          <a:xfrm>
            <a:off x="1787525" y="4929188"/>
            <a:ext cx="812800" cy="517525"/>
          </a:xfrm>
        </p:spPr>
        <p:txBody>
          <a:bodyPr/>
          <a:lstStyle>
            <a:lvl1pPr>
              <a:defRPr/>
            </a:lvl1pPr>
          </a:lstStyle>
          <a:p>
            <a:pPr>
              <a:defRPr/>
            </a:pPr>
            <a:fld id="{FB6F13E2-996F-4AB6-BB18-3C134EB89D91}" type="slidenum">
              <a:rPr lang="tr-TR"/>
              <a:pPr>
                <a:defRPr/>
              </a:pPr>
              <a:t>‹#›</a:t>
            </a:fld>
            <a:endParaRPr lang="tr-TR"/>
          </a:p>
        </p:txBody>
      </p:sp>
    </p:spTree>
    <p:extLst>
      <p:ext uri="{BB962C8B-B14F-4D97-AF65-F5344CB8AC3E}">
        <p14:creationId xmlns:p14="http://schemas.microsoft.com/office/powerpoint/2010/main" val="4078641034"/>
      </p:ext>
    </p:extLst>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9" name="İçerik Yer Tutucusu 8"/>
          <p:cNvSpPr>
            <a:spLocks noGrp="1"/>
          </p:cNvSpPr>
          <p:nvPr>
            <p:ph sz="quarter" idx="1"/>
          </p:nvPr>
        </p:nvSpPr>
        <p:spPr>
          <a:xfrm>
            <a:off x="609600" y="1600200"/>
            <a:ext cx="48768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İçerik Yer Tutucusu 10"/>
          <p:cNvSpPr>
            <a:spLocks noGrp="1"/>
          </p:cNvSpPr>
          <p:nvPr>
            <p:ph sz="quarter" idx="2"/>
          </p:nvPr>
        </p:nvSpPr>
        <p:spPr>
          <a:xfrm>
            <a:off x="5693664" y="1600200"/>
            <a:ext cx="48768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13"/>
          <p:cNvSpPr>
            <a:spLocks noGrp="1"/>
          </p:cNvSpPr>
          <p:nvPr>
            <p:ph type="dt" sz="half" idx="10"/>
          </p:nvPr>
        </p:nvSpPr>
        <p:spPr/>
        <p:txBody>
          <a:bodyPr/>
          <a:lstStyle>
            <a:lvl1pPr>
              <a:defRPr/>
            </a:lvl1pPr>
          </a:lstStyle>
          <a:p>
            <a:pPr>
              <a:defRPr/>
            </a:pPr>
            <a:fld id="{37C5F14D-AF3F-455C-A63E-433F39A26FC5}" type="datetimeFigureOut">
              <a:rPr lang="tr-TR"/>
              <a:pPr>
                <a:defRPr/>
              </a:pPr>
              <a:t>15.04.2021</a:t>
            </a:fld>
            <a:endParaRPr lang="tr-TR"/>
          </a:p>
        </p:txBody>
      </p:sp>
      <p:sp>
        <p:nvSpPr>
          <p:cNvPr id="6" name="Altbilgi Yer Tutucusu 2"/>
          <p:cNvSpPr>
            <a:spLocks noGrp="1"/>
          </p:cNvSpPr>
          <p:nvPr>
            <p:ph type="ftr" sz="quarter" idx="11"/>
          </p:nvPr>
        </p:nvSpPr>
        <p:spPr/>
        <p:txBody>
          <a:bodyPr/>
          <a:lstStyle>
            <a:lvl1pPr>
              <a:defRPr/>
            </a:lvl1pPr>
          </a:lstStyle>
          <a:p>
            <a:pPr>
              <a:defRPr/>
            </a:pPr>
            <a:endParaRPr lang="tr-TR"/>
          </a:p>
        </p:txBody>
      </p:sp>
      <p:sp>
        <p:nvSpPr>
          <p:cNvPr id="7" name="Slayt Numarası Yer Tutucusu 22"/>
          <p:cNvSpPr>
            <a:spLocks noGrp="1"/>
          </p:cNvSpPr>
          <p:nvPr>
            <p:ph type="sldNum" sz="quarter" idx="12"/>
          </p:nvPr>
        </p:nvSpPr>
        <p:spPr/>
        <p:txBody>
          <a:bodyPr/>
          <a:lstStyle>
            <a:lvl1pPr>
              <a:defRPr/>
            </a:lvl1pPr>
          </a:lstStyle>
          <a:p>
            <a:pPr>
              <a:defRPr/>
            </a:pPr>
            <a:fld id="{CF44EFA0-A8A7-4B2A-A65E-0D24764F2415}" type="slidenum">
              <a:rPr lang="tr-TR"/>
              <a:pPr>
                <a:defRPr/>
              </a:pPr>
              <a:t>‹#›</a:t>
            </a:fld>
            <a:endParaRPr lang="tr-TR"/>
          </a:p>
        </p:txBody>
      </p:sp>
    </p:spTree>
    <p:extLst>
      <p:ext uri="{BB962C8B-B14F-4D97-AF65-F5344CB8AC3E}">
        <p14:creationId xmlns:p14="http://schemas.microsoft.com/office/powerpoint/2010/main" val="2751289496"/>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3050"/>
            <a:ext cx="10058400" cy="1143000"/>
          </a:xfrm>
        </p:spPr>
        <p:txBody>
          <a:bodyPr/>
          <a:lstStyle>
            <a:lvl1pPr>
              <a:defRPr/>
            </a:lvl1pPr>
          </a:lstStyle>
          <a:p>
            <a:r>
              <a:rPr lang="tr-TR" smtClean="0"/>
              <a:t>Asıl başlık stili için tıklatın</a:t>
            </a:r>
            <a:endParaRPr lang="en-US"/>
          </a:p>
        </p:txBody>
      </p:sp>
      <p:sp>
        <p:nvSpPr>
          <p:cNvPr id="11" name="İçerik Yer Tutucusu 10"/>
          <p:cNvSpPr>
            <a:spLocks noGrp="1"/>
          </p:cNvSpPr>
          <p:nvPr>
            <p:ph sz="quarter" idx="2"/>
          </p:nvPr>
        </p:nvSpPr>
        <p:spPr>
          <a:xfrm>
            <a:off x="609600" y="2362200"/>
            <a:ext cx="4876800" cy="3886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İçerik Yer Tutucusu 12"/>
          <p:cNvSpPr>
            <a:spLocks noGrp="1"/>
          </p:cNvSpPr>
          <p:nvPr>
            <p:ph sz="quarter" idx="4"/>
          </p:nvPr>
        </p:nvSpPr>
        <p:spPr>
          <a:xfrm>
            <a:off x="5829300" y="2362200"/>
            <a:ext cx="4876800" cy="3886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2" name="Metin Yer Tutucusu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tr-TR" smtClean="0"/>
              <a:t>Asıl metin stillerini düzenlemek için tıklatın</a:t>
            </a:r>
          </a:p>
        </p:txBody>
      </p:sp>
      <p:sp>
        <p:nvSpPr>
          <p:cNvPr id="14" name="Metin Yer Tutucusu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tr-TR" smtClean="0"/>
              <a:t>Asıl metin stillerini düzenlemek için tıklatın</a:t>
            </a:r>
          </a:p>
        </p:txBody>
      </p:sp>
      <p:sp>
        <p:nvSpPr>
          <p:cNvPr id="7" name="Veri Yer Tutucusu 13"/>
          <p:cNvSpPr>
            <a:spLocks noGrp="1"/>
          </p:cNvSpPr>
          <p:nvPr>
            <p:ph type="dt" sz="half" idx="10"/>
          </p:nvPr>
        </p:nvSpPr>
        <p:spPr/>
        <p:txBody>
          <a:bodyPr/>
          <a:lstStyle>
            <a:lvl1pPr>
              <a:defRPr/>
            </a:lvl1pPr>
          </a:lstStyle>
          <a:p>
            <a:pPr>
              <a:defRPr/>
            </a:pPr>
            <a:fld id="{CC951943-0E44-44B7-BA89-3F88FC3C25A6}" type="datetimeFigureOut">
              <a:rPr lang="tr-TR"/>
              <a:pPr>
                <a:defRPr/>
              </a:pPr>
              <a:t>15.04.2021</a:t>
            </a:fld>
            <a:endParaRPr lang="tr-TR"/>
          </a:p>
        </p:txBody>
      </p:sp>
      <p:sp>
        <p:nvSpPr>
          <p:cNvPr id="8" name="Altbilgi Yer Tutucusu 2"/>
          <p:cNvSpPr>
            <a:spLocks noGrp="1"/>
          </p:cNvSpPr>
          <p:nvPr>
            <p:ph type="ftr" sz="quarter" idx="11"/>
          </p:nvPr>
        </p:nvSpPr>
        <p:spPr/>
        <p:txBody>
          <a:bodyPr/>
          <a:lstStyle>
            <a:lvl1pPr>
              <a:defRPr/>
            </a:lvl1pPr>
          </a:lstStyle>
          <a:p>
            <a:pPr>
              <a:defRPr/>
            </a:pPr>
            <a:endParaRPr lang="tr-TR"/>
          </a:p>
        </p:txBody>
      </p:sp>
      <p:sp>
        <p:nvSpPr>
          <p:cNvPr id="9" name="Slayt Numarası Yer Tutucusu 22"/>
          <p:cNvSpPr>
            <a:spLocks noGrp="1"/>
          </p:cNvSpPr>
          <p:nvPr>
            <p:ph type="sldNum" sz="quarter" idx="12"/>
          </p:nvPr>
        </p:nvSpPr>
        <p:spPr/>
        <p:txBody>
          <a:bodyPr/>
          <a:lstStyle>
            <a:lvl1pPr>
              <a:defRPr/>
            </a:lvl1pPr>
          </a:lstStyle>
          <a:p>
            <a:pPr>
              <a:defRPr/>
            </a:pPr>
            <a:fld id="{1B265863-FB91-4C8D-84A0-FE0B79E1BA1F}" type="slidenum">
              <a:rPr lang="tr-TR"/>
              <a:pPr>
                <a:defRPr/>
              </a:pPr>
              <a:t>‹#›</a:t>
            </a:fld>
            <a:endParaRPr lang="tr-TR"/>
          </a:p>
        </p:txBody>
      </p:sp>
    </p:spTree>
    <p:extLst>
      <p:ext uri="{BB962C8B-B14F-4D97-AF65-F5344CB8AC3E}">
        <p14:creationId xmlns:p14="http://schemas.microsoft.com/office/powerpoint/2010/main" val="573576870"/>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Veri Yer Tutucusu 5"/>
          <p:cNvSpPr>
            <a:spLocks noGrp="1"/>
          </p:cNvSpPr>
          <p:nvPr>
            <p:ph type="dt" sz="half" idx="10"/>
          </p:nvPr>
        </p:nvSpPr>
        <p:spPr/>
        <p:txBody>
          <a:bodyPr rtlCol="0"/>
          <a:lstStyle>
            <a:lvl1pPr>
              <a:defRPr/>
            </a:lvl1pPr>
          </a:lstStyle>
          <a:p>
            <a:pPr>
              <a:defRPr/>
            </a:pPr>
            <a:fld id="{35D7EE8C-592A-4AE9-8CC7-FC45ED59CB79}" type="datetimeFigureOut">
              <a:rPr lang="tr-TR"/>
              <a:pPr>
                <a:defRPr/>
              </a:pPr>
              <a:t>15.04.2021</a:t>
            </a:fld>
            <a:endParaRPr lang="tr-TR"/>
          </a:p>
        </p:txBody>
      </p:sp>
      <p:sp>
        <p:nvSpPr>
          <p:cNvPr id="4" name="Slayt Numarası Yer Tutucusu 6"/>
          <p:cNvSpPr>
            <a:spLocks noGrp="1"/>
          </p:cNvSpPr>
          <p:nvPr>
            <p:ph type="sldNum" sz="quarter" idx="11"/>
          </p:nvPr>
        </p:nvSpPr>
        <p:spPr/>
        <p:txBody>
          <a:bodyPr rtlCol="0"/>
          <a:lstStyle>
            <a:lvl1pPr>
              <a:defRPr/>
            </a:lvl1pPr>
          </a:lstStyle>
          <a:p>
            <a:pPr>
              <a:defRPr/>
            </a:pPr>
            <a:fld id="{CF7B9AA6-837D-40B9-9DB3-BDDCE3F26D4E}" type="slidenum">
              <a:rPr lang="tr-TR"/>
              <a:pPr>
                <a:defRPr/>
              </a:pPr>
              <a:t>‹#›</a:t>
            </a:fld>
            <a:endParaRPr lang="tr-TR"/>
          </a:p>
        </p:txBody>
      </p:sp>
      <p:sp>
        <p:nvSpPr>
          <p:cNvPr id="5" name="Altbilgi Yer Tutucusu 7"/>
          <p:cNvSpPr>
            <a:spLocks noGrp="1"/>
          </p:cNvSpPr>
          <p:nvPr>
            <p:ph type="ftr" sz="quarter" idx="12"/>
          </p:nvPr>
        </p:nvSpPr>
        <p:spPr/>
        <p:txBody>
          <a:bodyPr rtlCol="0"/>
          <a:lstStyle>
            <a:lvl1pPr>
              <a:defRPr/>
            </a:lvl1pPr>
          </a:lstStyle>
          <a:p>
            <a:pPr>
              <a:defRPr/>
            </a:pPr>
            <a:endParaRPr lang="tr-TR"/>
          </a:p>
        </p:txBody>
      </p:sp>
    </p:spTree>
    <p:extLst>
      <p:ext uri="{BB962C8B-B14F-4D97-AF65-F5344CB8AC3E}">
        <p14:creationId xmlns:p14="http://schemas.microsoft.com/office/powerpoint/2010/main" val="1652337757"/>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3"/>
          <p:cNvSpPr>
            <a:spLocks noGrp="1"/>
          </p:cNvSpPr>
          <p:nvPr>
            <p:ph type="dt" sz="half" idx="10"/>
          </p:nvPr>
        </p:nvSpPr>
        <p:spPr/>
        <p:txBody>
          <a:bodyPr/>
          <a:lstStyle>
            <a:lvl1pPr>
              <a:defRPr/>
            </a:lvl1pPr>
          </a:lstStyle>
          <a:p>
            <a:pPr>
              <a:defRPr/>
            </a:pPr>
            <a:fld id="{CDF808B9-78ED-463F-9041-E7CD51D8D6C8}" type="datetimeFigureOut">
              <a:rPr lang="tr-TR"/>
              <a:pPr>
                <a:defRPr/>
              </a:pPr>
              <a:t>15.04.2021</a:t>
            </a:fld>
            <a:endParaRPr lang="tr-TR"/>
          </a:p>
        </p:txBody>
      </p:sp>
      <p:sp>
        <p:nvSpPr>
          <p:cNvPr id="3" name="Altbilgi Yer Tutucusu 2"/>
          <p:cNvSpPr>
            <a:spLocks noGrp="1"/>
          </p:cNvSpPr>
          <p:nvPr>
            <p:ph type="ftr" sz="quarter" idx="11"/>
          </p:nvPr>
        </p:nvSpPr>
        <p:spPr/>
        <p:txBody>
          <a:bodyPr/>
          <a:lstStyle>
            <a:lvl1pPr>
              <a:defRPr/>
            </a:lvl1pPr>
          </a:lstStyle>
          <a:p>
            <a:pPr>
              <a:defRPr/>
            </a:pPr>
            <a:endParaRPr lang="tr-TR"/>
          </a:p>
        </p:txBody>
      </p:sp>
      <p:sp>
        <p:nvSpPr>
          <p:cNvPr id="4" name="Slayt Numarası Yer Tutucusu 22"/>
          <p:cNvSpPr>
            <a:spLocks noGrp="1"/>
          </p:cNvSpPr>
          <p:nvPr>
            <p:ph type="sldNum" sz="quarter" idx="12"/>
          </p:nvPr>
        </p:nvSpPr>
        <p:spPr/>
        <p:txBody>
          <a:bodyPr/>
          <a:lstStyle>
            <a:lvl1pPr>
              <a:defRPr/>
            </a:lvl1pPr>
          </a:lstStyle>
          <a:p>
            <a:pPr>
              <a:defRPr/>
            </a:pPr>
            <a:fld id="{16C1961C-FDD7-4BFC-B087-07642351BF4B}" type="slidenum">
              <a:rPr lang="tr-TR"/>
              <a:pPr>
                <a:defRPr/>
              </a:pPr>
              <a:t>‹#›</a:t>
            </a:fld>
            <a:endParaRPr lang="tr-TR"/>
          </a:p>
        </p:txBody>
      </p:sp>
    </p:spTree>
    <p:extLst>
      <p:ext uri="{BB962C8B-B14F-4D97-AF65-F5344CB8AC3E}">
        <p14:creationId xmlns:p14="http://schemas.microsoft.com/office/powerpoint/2010/main" val="2195291561"/>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5" name="Düz Bağlayıcı 4"/>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 name="Düz Bağlayıcı 5"/>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 name="Düz Bağlayıcı 17"/>
          <p:cNvSpPr>
            <a:spLocks noChangeShapeType="1"/>
          </p:cNvSpPr>
          <p:nvPr/>
        </p:nvSpPr>
        <p:spPr bwMode="auto">
          <a:xfrm>
            <a:off x="825658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 name="Düz Bağlayıcı 18"/>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9" name="Dikdörtgen 8"/>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Düz Bağlayıcı 20"/>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1" name="Oval 10"/>
          <p:cNvSpPr/>
          <p:nvPr/>
        </p:nvSpPr>
        <p:spPr>
          <a:xfrm>
            <a:off x="10875963" y="5715000"/>
            <a:ext cx="730250"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Başlık 1"/>
          <p:cNvSpPr>
            <a:spLocks noGrp="1"/>
          </p:cNvSpPr>
          <p:nvPr>
            <p:ph type="title"/>
          </p:nvPr>
        </p:nvSpPr>
        <p:spPr>
          <a:xfrm rot="5400000">
            <a:off x="5547360" y="3124200"/>
            <a:ext cx="6309360" cy="609600"/>
          </a:xfrm>
        </p:spPr>
        <p:txBody>
          <a:bodyPr/>
          <a:lstStyle>
            <a:lvl1pPr algn="l">
              <a:buNone/>
              <a:defRPr sz="2000" b="1" cap="small" baseline="0"/>
            </a:lvl1pPr>
          </a:lstStyle>
          <a:p>
            <a:r>
              <a:rPr lang="tr-TR" smtClean="0"/>
              <a:t>Asıl başlık stili için tıklatın</a:t>
            </a:r>
            <a:endParaRPr lang="en-US"/>
          </a:p>
        </p:txBody>
      </p:sp>
      <p:sp>
        <p:nvSpPr>
          <p:cNvPr id="3" name="Metin Yer Tutucusu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18" name="İçerik Yer Tutucusu 17"/>
          <p:cNvSpPr>
            <a:spLocks noGrp="1"/>
          </p:cNvSpPr>
          <p:nvPr>
            <p:ph sz="quarter" idx="1"/>
          </p:nvPr>
        </p:nvSpPr>
        <p:spPr>
          <a:xfrm>
            <a:off x="406400" y="274320"/>
            <a:ext cx="7518400" cy="632764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2" name="Veri Yer Tutucusu 20"/>
          <p:cNvSpPr>
            <a:spLocks noGrp="1"/>
          </p:cNvSpPr>
          <p:nvPr>
            <p:ph type="dt" sz="half" idx="10"/>
          </p:nvPr>
        </p:nvSpPr>
        <p:spPr/>
        <p:txBody>
          <a:bodyPr rtlCol="0"/>
          <a:lstStyle>
            <a:lvl1pPr>
              <a:defRPr/>
            </a:lvl1pPr>
          </a:lstStyle>
          <a:p>
            <a:pPr>
              <a:defRPr/>
            </a:pPr>
            <a:fld id="{E4B26BC4-3B9B-4CB5-8168-B1766BB4B9CA}" type="datetimeFigureOut">
              <a:rPr lang="tr-TR"/>
              <a:pPr>
                <a:defRPr/>
              </a:pPr>
              <a:t>15.04.2021</a:t>
            </a:fld>
            <a:endParaRPr lang="tr-TR"/>
          </a:p>
        </p:txBody>
      </p:sp>
      <p:sp>
        <p:nvSpPr>
          <p:cNvPr id="13" name="Slayt Numarası Yer Tutucusu 21"/>
          <p:cNvSpPr>
            <a:spLocks noGrp="1"/>
          </p:cNvSpPr>
          <p:nvPr>
            <p:ph type="sldNum" sz="quarter" idx="11"/>
          </p:nvPr>
        </p:nvSpPr>
        <p:spPr/>
        <p:txBody>
          <a:bodyPr rtlCol="0"/>
          <a:lstStyle>
            <a:lvl1pPr>
              <a:defRPr/>
            </a:lvl1pPr>
          </a:lstStyle>
          <a:p>
            <a:pPr>
              <a:defRPr/>
            </a:pPr>
            <a:fld id="{57B2EDAA-438D-4BF8-ACFB-0706F4F55F27}" type="slidenum">
              <a:rPr lang="tr-TR"/>
              <a:pPr>
                <a:defRPr/>
              </a:pPr>
              <a:t>‹#›</a:t>
            </a:fld>
            <a:endParaRPr lang="tr-TR"/>
          </a:p>
        </p:txBody>
      </p:sp>
      <p:sp>
        <p:nvSpPr>
          <p:cNvPr id="14" name="Altbilgi Yer Tutucusu 22"/>
          <p:cNvSpPr>
            <a:spLocks noGrp="1"/>
          </p:cNvSpPr>
          <p:nvPr>
            <p:ph type="ftr" sz="quarter" idx="12"/>
          </p:nvPr>
        </p:nvSpPr>
        <p:spPr/>
        <p:txBody>
          <a:bodyPr rtlCol="0"/>
          <a:lstStyle>
            <a:lvl1pPr>
              <a:defRPr/>
            </a:lvl1pPr>
          </a:lstStyle>
          <a:p>
            <a:pPr>
              <a:defRPr/>
            </a:pPr>
            <a:endParaRPr lang="tr-TR"/>
          </a:p>
        </p:txBody>
      </p:sp>
    </p:spTree>
    <p:extLst>
      <p:ext uri="{BB962C8B-B14F-4D97-AF65-F5344CB8AC3E}">
        <p14:creationId xmlns:p14="http://schemas.microsoft.com/office/powerpoint/2010/main" val="2510226316"/>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Düz Bağlayıcı 4"/>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6" name="Oval 5"/>
          <p:cNvSpPr/>
          <p:nvPr/>
        </p:nvSpPr>
        <p:spPr>
          <a:xfrm>
            <a:off x="10875963" y="5715000"/>
            <a:ext cx="730250"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Düz Bağlayıcı 17"/>
          <p:cNvSpPr>
            <a:spLocks noChangeShapeType="1"/>
          </p:cNvSpPr>
          <p:nvPr/>
        </p:nvSpPr>
        <p:spPr bwMode="auto">
          <a:xfrm>
            <a:off x="119888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 name="Dikdörtgen 7"/>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Düz Bağlayıcı 19"/>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0" name="Düz Bağlayıcı 9"/>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11" name="Düz Bağlayıcı 23"/>
          <p:cNvSpPr>
            <a:spLocks noChangeShapeType="1"/>
          </p:cNvSpPr>
          <p:nvPr/>
        </p:nvSpPr>
        <p:spPr bwMode="auto">
          <a:xfrm>
            <a:off x="825658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 name="Başlık 1"/>
          <p:cNvSpPr>
            <a:spLocks noGrp="1"/>
          </p:cNvSpPr>
          <p:nvPr>
            <p:ph type="title"/>
          </p:nvPr>
        </p:nvSpPr>
        <p:spPr>
          <a:xfrm rot="5400000">
            <a:off x="5518404" y="3124200"/>
            <a:ext cx="6309360" cy="609600"/>
          </a:xfrm>
        </p:spPr>
        <p:txBody>
          <a:bodyPr/>
          <a:lstStyle>
            <a:lvl1pPr algn="l">
              <a:buNone/>
              <a:defRPr sz="2000" b="1"/>
            </a:lvl1pPr>
          </a:lstStyle>
          <a:p>
            <a:r>
              <a:rPr lang="tr-TR" smtClean="0"/>
              <a:t>Asıl başlık stili için tıklatın</a:t>
            </a:r>
            <a:endParaRPr lang="en-US"/>
          </a:p>
        </p:txBody>
      </p:sp>
      <p:sp>
        <p:nvSpPr>
          <p:cNvPr id="3" name="Resim Yer Tutucusu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4" name="Metin Yer Tutucusu 3"/>
          <p:cNvSpPr>
            <a:spLocks noGrp="1"/>
          </p:cNvSpPr>
          <p:nvPr>
            <p:ph type="body" sz="half" idx="2"/>
          </p:nvPr>
        </p:nvSpPr>
        <p:spPr>
          <a:xfrm>
            <a:off x="9021064" y="264795"/>
            <a:ext cx="2032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12" name="Veri Yer Tutucusu 16"/>
          <p:cNvSpPr>
            <a:spLocks noGrp="1"/>
          </p:cNvSpPr>
          <p:nvPr>
            <p:ph type="dt" sz="half" idx="10"/>
          </p:nvPr>
        </p:nvSpPr>
        <p:spPr/>
        <p:txBody>
          <a:bodyPr rtlCol="0"/>
          <a:lstStyle>
            <a:lvl1pPr>
              <a:defRPr/>
            </a:lvl1pPr>
          </a:lstStyle>
          <a:p>
            <a:pPr>
              <a:defRPr/>
            </a:pPr>
            <a:fld id="{8BC12AF8-D664-4449-AF4F-F56A633384AC}" type="datetimeFigureOut">
              <a:rPr lang="tr-TR"/>
              <a:pPr>
                <a:defRPr/>
              </a:pPr>
              <a:t>15.04.2021</a:t>
            </a:fld>
            <a:endParaRPr lang="tr-TR"/>
          </a:p>
        </p:txBody>
      </p:sp>
      <p:sp>
        <p:nvSpPr>
          <p:cNvPr id="13" name="Slayt Numarası Yer Tutucusu 17"/>
          <p:cNvSpPr>
            <a:spLocks noGrp="1"/>
          </p:cNvSpPr>
          <p:nvPr>
            <p:ph type="sldNum" sz="quarter" idx="11"/>
          </p:nvPr>
        </p:nvSpPr>
        <p:spPr/>
        <p:txBody>
          <a:bodyPr rtlCol="0"/>
          <a:lstStyle>
            <a:lvl1pPr>
              <a:defRPr/>
            </a:lvl1pPr>
          </a:lstStyle>
          <a:p>
            <a:pPr>
              <a:defRPr/>
            </a:pPr>
            <a:fld id="{4AD09262-DF31-4233-AE50-52B61732969E}" type="slidenum">
              <a:rPr lang="tr-TR"/>
              <a:pPr>
                <a:defRPr/>
              </a:pPr>
              <a:t>‹#›</a:t>
            </a:fld>
            <a:endParaRPr lang="tr-TR"/>
          </a:p>
        </p:txBody>
      </p:sp>
      <p:sp>
        <p:nvSpPr>
          <p:cNvPr id="14" name="Altbilgi Yer Tutucusu 20"/>
          <p:cNvSpPr>
            <a:spLocks noGrp="1"/>
          </p:cNvSpPr>
          <p:nvPr>
            <p:ph type="ftr" sz="quarter" idx="12"/>
          </p:nvPr>
        </p:nvSpPr>
        <p:spPr/>
        <p:txBody>
          <a:bodyPr rtlCol="0"/>
          <a:lstStyle>
            <a:lvl1pPr>
              <a:defRPr/>
            </a:lvl1pPr>
          </a:lstStyle>
          <a:p>
            <a:pPr>
              <a:defRPr/>
            </a:pPr>
            <a:endParaRPr lang="tr-TR"/>
          </a:p>
        </p:txBody>
      </p:sp>
    </p:spTree>
    <p:extLst>
      <p:ext uri="{BB962C8B-B14F-4D97-AF65-F5344CB8AC3E}">
        <p14:creationId xmlns:p14="http://schemas.microsoft.com/office/powerpoint/2010/main" val="417986120"/>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22" name="Başlık Yer Tutucusu 21"/>
          <p:cNvSpPr>
            <a:spLocks noGrp="1"/>
          </p:cNvSpPr>
          <p:nvPr>
            <p:ph type="title"/>
          </p:nvPr>
        </p:nvSpPr>
        <p:spPr>
          <a:xfrm>
            <a:off x="609600" y="274638"/>
            <a:ext cx="9956800" cy="1143000"/>
          </a:xfrm>
          <a:prstGeom prst="rect">
            <a:avLst/>
          </a:prstGeom>
        </p:spPr>
        <p:txBody>
          <a:bodyPr vert="horz" anchor="b">
            <a:normAutofit/>
          </a:bodyPr>
          <a:lstStyle/>
          <a:p>
            <a:r>
              <a:rPr lang="tr-TR" smtClean="0"/>
              <a:t>Asıl başlık stili için tıklatın</a:t>
            </a:r>
            <a:endParaRPr lang="en-US"/>
          </a:p>
        </p:txBody>
      </p:sp>
      <p:sp>
        <p:nvSpPr>
          <p:cNvPr id="1028" name="Metin Yer Tutucusu 12"/>
          <p:cNvSpPr>
            <a:spLocks noGrp="1"/>
          </p:cNvSpPr>
          <p:nvPr>
            <p:ph type="body" idx="1"/>
          </p:nvPr>
        </p:nvSpPr>
        <p:spPr bwMode="auto">
          <a:xfrm>
            <a:off x="609600" y="1600200"/>
            <a:ext cx="99568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14" name="Veri Yer Tutucusu 13"/>
          <p:cNvSpPr>
            <a:spLocks noGrp="1"/>
          </p:cNvSpPr>
          <p:nvPr>
            <p:ph type="dt" sz="half" idx="2"/>
          </p:nvPr>
        </p:nvSpPr>
        <p:spPr>
          <a:xfrm rot="5400000">
            <a:off x="10454482" y="1018381"/>
            <a:ext cx="2011362" cy="511175"/>
          </a:xfrm>
          <a:prstGeom prst="rect">
            <a:avLst/>
          </a:prstGeom>
        </p:spPr>
        <p:txBody>
          <a:bodyPr vert="horz" anchor="ctr" anchorCtr="0"/>
          <a:lstStyle>
            <a:lvl1pPr algn="r" eaLnBrk="1" fontAlgn="auto" latinLnBrk="0" hangingPunct="1">
              <a:spcBef>
                <a:spcPts val="0"/>
              </a:spcBef>
              <a:spcAft>
                <a:spcPts val="0"/>
              </a:spcAft>
              <a:defRPr kumimoji="0" sz="1200" smtClean="0">
                <a:solidFill>
                  <a:schemeClr val="tx2"/>
                </a:solidFill>
                <a:latin typeface="+mn-lt"/>
              </a:defRPr>
            </a:lvl1pPr>
          </a:lstStyle>
          <a:p>
            <a:pPr>
              <a:defRPr/>
            </a:pPr>
            <a:fld id="{EF17C1AD-FDFC-48F1-A3E3-9E7F0D0FFB97}" type="datetimeFigureOut">
              <a:rPr lang="tr-TR"/>
              <a:pPr>
                <a:defRPr/>
              </a:pPr>
              <a:t>15.04.2021</a:t>
            </a:fld>
            <a:endParaRPr lang="tr-TR"/>
          </a:p>
        </p:txBody>
      </p:sp>
      <p:sp>
        <p:nvSpPr>
          <p:cNvPr id="3" name="Altbilgi Yer Tutucusu 2"/>
          <p:cNvSpPr>
            <a:spLocks noGrp="1"/>
          </p:cNvSpPr>
          <p:nvPr>
            <p:ph type="ftr" sz="quarter" idx="3"/>
          </p:nvPr>
        </p:nvSpPr>
        <p:spPr>
          <a:xfrm rot="5400000">
            <a:off x="9853613" y="3675063"/>
            <a:ext cx="3200400" cy="488950"/>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endParaRPr lang="tr-TR"/>
          </a:p>
        </p:txBody>
      </p:sp>
      <p:sp>
        <p:nvSpPr>
          <p:cNvPr id="7" name="Düz Bağlayıcı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032" name="Düz Bağlayıcı 8"/>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0" name="Dikdörtgen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4" name="Düz Bağlayıcı 10"/>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2" name="Oval 11"/>
          <p:cNvSpPr/>
          <p:nvPr/>
        </p:nvSpPr>
        <p:spPr>
          <a:xfrm>
            <a:off x="10875963" y="5715000"/>
            <a:ext cx="730250"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Slayt Numarası Yer Tutucusu 22"/>
          <p:cNvSpPr>
            <a:spLocks noGrp="1"/>
          </p:cNvSpPr>
          <p:nvPr>
            <p:ph type="sldNum" sz="quarter" idx="4"/>
          </p:nvPr>
        </p:nvSpPr>
        <p:spPr>
          <a:xfrm>
            <a:off x="10839450" y="5734050"/>
            <a:ext cx="812800" cy="520700"/>
          </a:xfrm>
          <a:prstGeom prst="rect">
            <a:avLst/>
          </a:prstGeom>
        </p:spPr>
        <p:txBody>
          <a:bodyPr vert="horz" anchor="ctr"/>
          <a:lstStyle>
            <a:lvl1pPr algn="ctr" eaLnBrk="1" fontAlgn="auto" latinLnBrk="0" hangingPunct="1">
              <a:spcBef>
                <a:spcPts val="0"/>
              </a:spcBef>
              <a:spcAft>
                <a:spcPts val="0"/>
              </a:spcAft>
              <a:defRPr kumimoji="0" sz="1400" b="1" smtClean="0">
                <a:solidFill>
                  <a:srgbClr val="FFFFFF"/>
                </a:solidFill>
                <a:latin typeface="+mn-lt"/>
              </a:defRPr>
            </a:lvl1pPr>
          </a:lstStyle>
          <a:p>
            <a:pPr>
              <a:defRPr/>
            </a:pPr>
            <a:fld id="{CEEF9F2B-DF2B-40FB-AD3E-50A26B37F1DB}"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82" r:id="rId4"/>
    <p:sldLayoutId id="2147483883" r:id="rId5"/>
    <p:sldLayoutId id="2147483890" r:id="rId6"/>
    <p:sldLayoutId id="2147483884" r:id="rId7"/>
    <p:sldLayoutId id="2147483891" r:id="rId8"/>
    <p:sldLayoutId id="2147483892" r:id="rId9"/>
    <p:sldLayoutId id="2147483885" r:id="rId10"/>
    <p:sldLayoutId id="2147483886" r:id="rId11"/>
  </p:sldLayoutIdLst>
  <p:transition spd="slow">
    <p:fade/>
  </p:transition>
  <p:txStyles>
    <p:titleStyle>
      <a:lvl1pPr algn="l" rtl="0" fontAlgn="base">
        <a:spcBef>
          <a:spcPct val="0"/>
        </a:spcBef>
        <a:spcAft>
          <a:spcPct val="0"/>
        </a:spcAft>
        <a:defRPr sz="3000" kern="1200" cap="small">
          <a:solidFill>
            <a:schemeClr val="tx2"/>
          </a:solidFill>
          <a:latin typeface="+mj-lt"/>
          <a:ea typeface="+mj-ea"/>
          <a:cs typeface="+mj-cs"/>
        </a:defRPr>
      </a:lvl1pPr>
      <a:lvl2pPr algn="l" rtl="0" fontAlgn="base">
        <a:spcBef>
          <a:spcPct val="0"/>
        </a:spcBef>
        <a:spcAft>
          <a:spcPct val="0"/>
        </a:spcAft>
        <a:defRPr sz="3000">
          <a:solidFill>
            <a:schemeClr val="tx2"/>
          </a:solidFill>
          <a:latin typeface="Calibri" panose="020F0502020204030204" pitchFamily="34" charset="0"/>
        </a:defRPr>
      </a:lvl2pPr>
      <a:lvl3pPr algn="l" rtl="0" fontAlgn="base">
        <a:spcBef>
          <a:spcPct val="0"/>
        </a:spcBef>
        <a:spcAft>
          <a:spcPct val="0"/>
        </a:spcAft>
        <a:defRPr sz="3000">
          <a:solidFill>
            <a:schemeClr val="tx2"/>
          </a:solidFill>
          <a:latin typeface="Calibri" panose="020F0502020204030204" pitchFamily="34" charset="0"/>
        </a:defRPr>
      </a:lvl3pPr>
      <a:lvl4pPr algn="l" rtl="0" fontAlgn="base">
        <a:spcBef>
          <a:spcPct val="0"/>
        </a:spcBef>
        <a:spcAft>
          <a:spcPct val="0"/>
        </a:spcAft>
        <a:defRPr sz="3000">
          <a:solidFill>
            <a:schemeClr val="tx2"/>
          </a:solidFill>
          <a:latin typeface="Calibri" panose="020F0502020204030204" pitchFamily="34" charset="0"/>
        </a:defRPr>
      </a:lvl4pPr>
      <a:lvl5pPr algn="l" rtl="0" fontAlgn="base">
        <a:spcBef>
          <a:spcPct val="0"/>
        </a:spcBef>
        <a:spcAft>
          <a:spcPct val="0"/>
        </a:spcAft>
        <a:defRPr sz="3000">
          <a:solidFill>
            <a:schemeClr val="tx2"/>
          </a:solidFill>
          <a:latin typeface="Calibri" panose="020F0502020204030204" pitchFamily="34" charset="0"/>
        </a:defRPr>
      </a:lvl5pPr>
      <a:lvl6pPr marL="457200" algn="l" rtl="0" fontAlgn="base">
        <a:spcBef>
          <a:spcPct val="0"/>
        </a:spcBef>
        <a:spcAft>
          <a:spcPct val="0"/>
        </a:spcAft>
        <a:defRPr sz="3000">
          <a:solidFill>
            <a:schemeClr val="tx2"/>
          </a:solidFill>
          <a:latin typeface="Calibri" panose="020F0502020204030204" pitchFamily="34" charset="0"/>
        </a:defRPr>
      </a:lvl6pPr>
      <a:lvl7pPr marL="914400" algn="l" rtl="0" fontAlgn="base">
        <a:spcBef>
          <a:spcPct val="0"/>
        </a:spcBef>
        <a:spcAft>
          <a:spcPct val="0"/>
        </a:spcAft>
        <a:defRPr sz="3000">
          <a:solidFill>
            <a:schemeClr val="tx2"/>
          </a:solidFill>
          <a:latin typeface="Calibri" panose="020F0502020204030204" pitchFamily="34" charset="0"/>
        </a:defRPr>
      </a:lvl7pPr>
      <a:lvl8pPr marL="1371600" algn="l" rtl="0" fontAlgn="base">
        <a:spcBef>
          <a:spcPct val="0"/>
        </a:spcBef>
        <a:spcAft>
          <a:spcPct val="0"/>
        </a:spcAft>
        <a:defRPr sz="3000">
          <a:solidFill>
            <a:schemeClr val="tx2"/>
          </a:solidFill>
          <a:latin typeface="Calibri" panose="020F0502020204030204" pitchFamily="34" charset="0"/>
        </a:defRPr>
      </a:lvl8pPr>
      <a:lvl9pPr marL="1828800" algn="l" rtl="0" fontAlgn="base">
        <a:spcBef>
          <a:spcPct val="0"/>
        </a:spcBef>
        <a:spcAft>
          <a:spcPct val="0"/>
        </a:spcAft>
        <a:defRPr sz="3000">
          <a:solidFill>
            <a:schemeClr val="tx2"/>
          </a:solidFill>
          <a:latin typeface="Calibri" panose="020F0502020204030204" pitchFamily="34" charset="0"/>
        </a:defRPr>
      </a:lvl9pPr>
    </p:titleStyle>
    <p:bodyStyle>
      <a:lvl1pPr marL="273050" indent="-273050" algn="l" rtl="0" fontAlgn="base">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fontAlgn="base">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fontAlgn="base">
        <a:spcBef>
          <a:spcPct val="20000"/>
        </a:spcBef>
        <a:spcAft>
          <a:spcPct val="0"/>
        </a:spcAft>
        <a:buClr>
          <a:srgbClr val="980101"/>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fontAlgn="base">
        <a:spcBef>
          <a:spcPct val="20000"/>
        </a:spcBef>
        <a:spcAft>
          <a:spcPct val="0"/>
        </a:spcAft>
        <a:buClr>
          <a:srgbClr val="D3AAAA"/>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fontAlgn="base">
        <a:spcBef>
          <a:spcPct val="20000"/>
        </a:spcBef>
        <a:spcAft>
          <a:spcPct val="0"/>
        </a:spcAft>
        <a:buClr>
          <a:srgbClr val="BCB6B4"/>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786745" y="1219200"/>
            <a:ext cx="3802742" cy="2061029"/>
          </a:xfrm>
        </p:spPr>
        <p:txBody>
          <a:bodyPr>
            <a:noAutofit/>
          </a:bodyPr>
          <a:lstStyle/>
          <a:p>
            <a:pPr algn="ctr" fontAlgn="auto">
              <a:spcAft>
                <a:spcPts val="0"/>
              </a:spcAft>
              <a:defRPr/>
            </a:pPr>
            <a:r>
              <a:rPr lang="tr-TR" sz="3200" cap="none" dirty="0" smtClean="0">
                <a:ln w="900" cmpd="sng">
                  <a:solidFill>
                    <a:schemeClr val="accent1">
                      <a:satMod val="190000"/>
                      <a:alpha val="55000"/>
                    </a:schemeClr>
                  </a:solidFill>
                  <a:prstDash val="solid"/>
                </a:ln>
                <a:solidFill>
                  <a:schemeClr val="accent1"/>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   İDİL MESLEKİ VE TEKNİK ANADOLU LİSESİ</a:t>
            </a:r>
            <a:endParaRPr lang="tr-TR" sz="3200" cap="none" dirty="0">
              <a:ln w="900" cmpd="sng">
                <a:solidFill>
                  <a:schemeClr val="accent1">
                    <a:satMod val="190000"/>
                    <a:alpha val="55000"/>
                  </a:schemeClr>
                </a:solidFill>
                <a:prstDash val="solid"/>
              </a:ln>
              <a:solidFill>
                <a:schemeClr val="accent1"/>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endParaRPr>
          </a:p>
        </p:txBody>
      </p:sp>
      <p:sp>
        <p:nvSpPr>
          <p:cNvPr id="9219" name="Alt Başlık 2"/>
          <p:cNvSpPr>
            <a:spLocks noGrp="1"/>
          </p:cNvSpPr>
          <p:nvPr>
            <p:ph type="subTitle" idx="1"/>
          </p:nvPr>
        </p:nvSpPr>
        <p:spPr>
          <a:xfrm>
            <a:off x="3497263" y="4427538"/>
            <a:ext cx="7940675" cy="1938337"/>
          </a:xfrm>
        </p:spPr>
        <p:txBody>
          <a:bodyPr/>
          <a:lstStyle/>
          <a:p>
            <a:pPr algn="ctr"/>
            <a:r>
              <a:rPr lang="tr-TR" altLang="tr-TR" sz="3200" smtClean="0">
                <a:latin typeface="Adobe Garamond Pro Bold"/>
              </a:rPr>
              <a:t>MESLEKİ EĞİTİMDE 1000 OKUL PROJESİ FAALİYET SUNUMU</a:t>
            </a:r>
          </a:p>
          <a:p>
            <a:pPr algn="ctr"/>
            <a:r>
              <a:rPr lang="tr-TR" altLang="tr-TR" sz="2400" smtClean="0"/>
              <a:t>2021</a:t>
            </a:r>
          </a:p>
        </p:txBody>
      </p:sp>
      <p:pic>
        <p:nvPicPr>
          <p:cNvPr id="9220" name="Resim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54888" y="738188"/>
            <a:ext cx="3402012"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762000" y="427038"/>
            <a:ext cx="9956800" cy="3162300"/>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fontAlgn="auto">
              <a:spcAft>
                <a:spcPts val="0"/>
              </a:spcAft>
              <a:defRPr/>
            </a:pPr>
            <a:r>
              <a:rPr lang="tr-TR" sz="4800" b="1" dirty="0" smtClean="0">
                <a:latin typeface="Arial" pitchFamily="34" charset="0"/>
                <a:cs typeface="Arial" pitchFamily="34" charset="0"/>
              </a:rPr>
              <a:t>1000 OKUL PROJESİ</a:t>
            </a:r>
            <a:endParaRPr lang="tr-TR" sz="4800" b="1" dirty="0">
              <a:latin typeface="Arial" pitchFamily="34" charset="0"/>
              <a:cs typeface="Arial" pitchFamily="34" charset="0"/>
            </a:endParaRP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smtClean="0"/>
              <a:t>1000 OKUL PROJESİ </a:t>
            </a:r>
            <a:endParaRPr lang="tr-TR" sz="3200" b="1" dirty="0"/>
          </a:p>
        </p:txBody>
      </p:sp>
      <p:sp>
        <p:nvSpPr>
          <p:cNvPr id="3" name="İçerik Yer Tutucusu 2"/>
          <p:cNvSpPr>
            <a:spLocks noGrp="1"/>
          </p:cNvSpPr>
          <p:nvPr>
            <p:ph sz="quarter" idx="1"/>
          </p:nvPr>
        </p:nvSpPr>
        <p:spPr/>
        <p:txBody>
          <a:bodyPr/>
          <a:lstStyle/>
          <a:p>
            <a:pPr marL="0" indent="0" algn="just">
              <a:buNone/>
            </a:pPr>
            <a:r>
              <a:rPr lang="tr-TR" dirty="0" smtClean="0"/>
              <a:t>	Okulumuz 2020-2021 eğitim ve öğretim yılında 1000 Okul Projesi kapsamına alınmıştır. Bu sunumda aşağıdaki başlıklarda okulumuzda yapılan çalışmalar belirtilmiştir:</a:t>
            </a:r>
          </a:p>
          <a:p>
            <a:endParaRPr lang="tr-TR" dirty="0"/>
          </a:p>
          <a:p>
            <a:r>
              <a:rPr lang="tr-TR" dirty="0" smtClean="0"/>
              <a:t>Yönetici ve Öğretmenlerin Desteklenmesi</a:t>
            </a:r>
          </a:p>
          <a:p>
            <a:r>
              <a:rPr lang="tr-TR" dirty="0" smtClean="0"/>
              <a:t>Eğitim Ortamlarının İyileştirilmesi</a:t>
            </a:r>
          </a:p>
          <a:p>
            <a:r>
              <a:rPr lang="tr-TR" dirty="0" smtClean="0"/>
              <a:t>Temel Beceri Eğitim Desteği</a:t>
            </a:r>
          </a:p>
          <a:p>
            <a:r>
              <a:rPr lang="tr-TR" dirty="0" smtClean="0"/>
              <a:t>Kişisel Gelişim Destekleri</a:t>
            </a:r>
          </a:p>
          <a:p>
            <a:r>
              <a:rPr lang="tr-TR" dirty="0" smtClean="0"/>
              <a:t>Öğrenci Velilerine Yönelik Destekler</a:t>
            </a:r>
          </a:p>
        </p:txBody>
      </p:sp>
    </p:spTree>
    <p:extLst>
      <p:ext uri="{BB962C8B-B14F-4D97-AF65-F5344CB8AC3E}">
        <p14:creationId xmlns:p14="http://schemas.microsoft.com/office/powerpoint/2010/main" val="1796352989"/>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sz="4800" b="1" dirty="0" smtClean="0">
                <a:latin typeface="Arial" pitchFamily="34" charset="0"/>
                <a:cs typeface="Arial" pitchFamily="34" charset="0"/>
              </a:rPr>
              <a:t>1000 OKUL PROJESİ</a:t>
            </a:r>
            <a:endParaRPr lang="tr-TR" sz="4800" b="1" dirty="0">
              <a:latin typeface="Arial" pitchFamily="34" charset="0"/>
              <a:cs typeface="Arial" pitchFamily="34" charset="0"/>
            </a:endParaRPr>
          </a:p>
        </p:txBody>
      </p:sp>
      <p:sp>
        <p:nvSpPr>
          <p:cNvPr id="20483" name="İçerik Yer Tutucusu 2"/>
          <p:cNvSpPr>
            <a:spLocks noGrp="1"/>
          </p:cNvSpPr>
          <p:nvPr>
            <p:ph sz="quarter" idx="1"/>
          </p:nvPr>
        </p:nvSpPr>
        <p:spPr>
          <a:xfrm>
            <a:off x="609600" y="1600200"/>
            <a:ext cx="9956800" cy="4873625"/>
          </a:xfrm>
        </p:spPr>
        <p:txBody>
          <a:bodyPr/>
          <a:lstStyle/>
          <a:p>
            <a:pPr marL="0" indent="0" algn="just">
              <a:buFont typeface="Wingdings" panose="05000000000000000000" pitchFamily="2" charset="2"/>
              <a:buNone/>
            </a:pPr>
            <a:r>
              <a:rPr lang="tr-TR" altLang="tr-TR" sz="2200" smtClean="0">
                <a:latin typeface="Arial" panose="020B0604020202020204" pitchFamily="34" charset="0"/>
                <a:cs typeface="Arial" panose="020B0604020202020204" pitchFamily="34" charset="0"/>
              </a:rPr>
              <a:t>Okulumuz, Bakanlığımızın uyguladığı 1000 Okul Projesi kapsamına alınmıştır. Okul Müdürümüz Rıdvan Sağman ve Teknik Müdür Yardımcısı Mecit Ayman Mesleki ve Teknik Eğitim Genel Müdürlüğü'nün "1000 Okul Projesi" kapsamında Şırnak İl Milli Eğitim Müdürü Sn. Nazan Şener başkanlığındaki değerlendirme toplantısına katıldılar.</a:t>
            </a:r>
          </a:p>
          <a:p>
            <a:pPr marL="0" indent="0">
              <a:buFont typeface="Wingdings" panose="05000000000000000000" pitchFamily="2" charset="2"/>
              <a:buNone/>
            </a:pPr>
            <a:r>
              <a:rPr lang="tr-TR" altLang="tr-TR" smtClean="0"/>
              <a:t/>
            </a:r>
            <a:br>
              <a:rPr lang="tr-TR" altLang="tr-TR" smtClean="0"/>
            </a:br>
            <a:endParaRPr lang="tr-TR" altLang="tr-TR" smtClean="0"/>
          </a:p>
        </p:txBody>
      </p:sp>
      <p:pic>
        <p:nvPicPr>
          <p:cNvPr id="2048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606" t="20548" r="25709" b="20034"/>
          <a:stretch/>
        </p:blipFill>
        <p:spPr bwMode="auto">
          <a:xfrm>
            <a:off x="5987441" y="3595228"/>
            <a:ext cx="4346534" cy="27047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descr="C:\Users\Hasan\Downloads\WhatsApp Image 2020-12-09 at 18.22.34.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0223" y="3595487"/>
            <a:ext cx="4202360" cy="27807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sz="4000" b="1" dirty="0" smtClean="0"/>
              <a:t>PLANLAMA VE HAZIRLIK</a:t>
            </a:r>
            <a:endParaRPr lang="tr-TR" sz="4000" b="1" dirty="0"/>
          </a:p>
        </p:txBody>
      </p:sp>
      <p:sp>
        <p:nvSpPr>
          <p:cNvPr id="21507" name="İçerik Yer Tutucusu 2"/>
          <p:cNvSpPr>
            <a:spLocks noGrp="1"/>
          </p:cNvSpPr>
          <p:nvPr>
            <p:ph sz="quarter" idx="1"/>
          </p:nvPr>
        </p:nvSpPr>
        <p:spPr>
          <a:xfrm>
            <a:off x="609600" y="1600200"/>
            <a:ext cx="10479088" cy="4873625"/>
          </a:xfrm>
        </p:spPr>
        <p:txBody>
          <a:bodyPr/>
          <a:lstStyle/>
          <a:p>
            <a:pPr marL="0" indent="0" algn="just">
              <a:buFont typeface="Wingdings" panose="05000000000000000000" pitchFamily="2" charset="2"/>
              <a:buNone/>
            </a:pPr>
            <a:r>
              <a:rPr lang="tr-TR" altLang="tr-TR" smtClean="0"/>
              <a:t>        </a:t>
            </a:r>
            <a:r>
              <a:rPr lang="tr-TR" altLang="tr-TR" sz="2200" smtClean="0">
                <a:latin typeface="Arial" panose="020B0604020202020204" pitchFamily="34" charset="0"/>
                <a:cs typeface="Arial" panose="020B0604020202020204" pitchFamily="34" charset="0"/>
              </a:rPr>
              <a:t>Mesleki ve Teknik Eğitim Genel Müdürlüğünün başlatmış olduğu </a:t>
            </a:r>
            <a:r>
              <a:rPr lang="tr-TR" altLang="tr-TR" sz="2200" b="1" smtClean="0">
                <a:latin typeface="Arial" panose="020B0604020202020204" pitchFamily="34" charset="0"/>
                <a:cs typeface="Arial" panose="020B0604020202020204" pitchFamily="34" charset="0"/>
              </a:rPr>
              <a:t>«Mesleki Eğitimde 1000 Okul Projesi» </a:t>
            </a:r>
            <a:r>
              <a:rPr lang="tr-TR" altLang="tr-TR" sz="2200" smtClean="0">
                <a:latin typeface="Arial" panose="020B0604020202020204" pitchFamily="34" charset="0"/>
                <a:cs typeface="Arial" panose="020B0604020202020204" pitchFamily="34" charset="0"/>
              </a:rPr>
              <a:t>kapsamında okulumuzun tüm birimlerinin katılımını sağlamak amacıyla toplantılar yapıldı. Tüm branş ve alanlarda çalışma yürütülmesi için planlar oluşturuldu. Öğretmenlerimiz ile gerçekleştirdiğimiz toplantılar neticesinde uygulayabileceğimiz  yol haritamızı çizmiş olduk.</a:t>
            </a:r>
          </a:p>
        </p:txBody>
      </p:sp>
      <p:pic>
        <p:nvPicPr>
          <p:cNvPr id="21508" name="Picture 2" descr="Toplantı Yönetimi | avt danışmanlık ve ticar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913" y="3759200"/>
            <a:ext cx="5924550"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lstStyle/>
          <a:p>
            <a:pPr marL="0" indent="0" algn="ctr">
              <a:buNone/>
            </a:pPr>
            <a:endParaRPr lang="tr-TR" dirty="0" smtClean="0"/>
          </a:p>
          <a:p>
            <a:pPr marL="0" indent="0" algn="ctr">
              <a:buNone/>
            </a:pPr>
            <a:endParaRPr lang="tr-TR" dirty="0"/>
          </a:p>
          <a:p>
            <a:pPr marL="0" indent="0" algn="ctr">
              <a:buNone/>
            </a:pPr>
            <a:r>
              <a:rPr lang="tr-TR" sz="4000" b="1" dirty="0" smtClean="0"/>
              <a:t>Yönetici ve Öğretmenlerin Desteklenmesi</a:t>
            </a:r>
          </a:p>
          <a:p>
            <a:endParaRPr lang="tr-TR" dirty="0"/>
          </a:p>
        </p:txBody>
      </p:sp>
    </p:spTree>
    <p:extLst>
      <p:ext uri="{BB962C8B-B14F-4D97-AF65-F5344CB8AC3E}">
        <p14:creationId xmlns:p14="http://schemas.microsoft.com/office/powerpoint/2010/main" val="2539864100"/>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FİKRİ MÜLKİYET VE SİNAİ HAKLAR EĞİTİMİ</a:t>
            </a:r>
            <a:endParaRPr lang="tr-TR" b="1" dirty="0"/>
          </a:p>
        </p:txBody>
      </p:sp>
      <p:sp>
        <p:nvSpPr>
          <p:cNvPr id="3" name="İçerik Yer Tutucusu 2"/>
          <p:cNvSpPr>
            <a:spLocks noGrp="1"/>
          </p:cNvSpPr>
          <p:nvPr>
            <p:ph sz="quarter" idx="1"/>
          </p:nvPr>
        </p:nvSpPr>
        <p:spPr/>
        <p:txBody>
          <a:bodyPr/>
          <a:lstStyle/>
          <a:p>
            <a:r>
              <a:rPr lang="tr-TR" dirty="0" smtClean="0"/>
              <a:t>Tüm öğretmenlerimizin ve idarecilerimizin dahil olduğu Fikri Mülkiyet ve </a:t>
            </a:r>
            <a:r>
              <a:rPr lang="tr-TR" dirty="0" err="1" smtClean="0"/>
              <a:t>Sinai</a:t>
            </a:r>
            <a:r>
              <a:rPr lang="tr-TR" dirty="0" smtClean="0"/>
              <a:t> Haklar Eğitimi </a:t>
            </a:r>
            <a:r>
              <a:rPr lang="tr-TR" dirty="0" err="1" smtClean="0"/>
              <a:t>zoom</a:t>
            </a:r>
            <a:r>
              <a:rPr lang="tr-TR" dirty="0" smtClean="0"/>
              <a:t> üzerinden gerçekleştirilmiştir.</a:t>
            </a:r>
          </a:p>
          <a:p>
            <a:endParaRPr lang="tr-TR" dirty="0"/>
          </a:p>
          <a:p>
            <a:endParaRPr lang="tr-TR" dirty="0"/>
          </a:p>
        </p:txBody>
      </p:sp>
      <p:sp>
        <p:nvSpPr>
          <p:cNvPr id="4" name="Yuvarlatılmış Dikdörtgen 3"/>
          <p:cNvSpPr/>
          <p:nvPr/>
        </p:nvSpPr>
        <p:spPr>
          <a:xfrm>
            <a:off x="2681431" y="2964194"/>
            <a:ext cx="3541712" cy="9144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tr-TR" sz="2000" b="1" dirty="0" smtClean="0">
                <a:solidFill>
                  <a:srgbClr val="FF0000"/>
                </a:solidFill>
              </a:rPr>
              <a:t>EĞİTİME KATILAN </a:t>
            </a:r>
            <a:endParaRPr lang="tr-TR" sz="2000" b="1" dirty="0">
              <a:solidFill>
                <a:srgbClr val="FF0000"/>
              </a:solidFill>
            </a:endParaRPr>
          </a:p>
          <a:p>
            <a:pPr algn="ctr" eaLnBrk="1" fontAlgn="auto" hangingPunct="1">
              <a:spcBef>
                <a:spcPts val="0"/>
              </a:spcBef>
              <a:spcAft>
                <a:spcPts val="0"/>
              </a:spcAft>
              <a:defRPr/>
            </a:pPr>
            <a:r>
              <a:rPr lang="tr-TR" sz="2000" b="1" dirty="0">
                <a:solidFill>
                  <a:srgbClr val="FF0000"/>
                </a:solidFill>
              </a:rPr>
              <a:t>ÖĞRETMEN SAYISI: </a:t>
            </a:r>
            <a:r>
              <a:rPr lang="tr-TR" sz="2000" b="1" dirty="0" smtClean="0">
                <a:solidFill>
                  <a:srgbClr val="FF0000"/>
                </a:solidFill>
              </a:rPr>
              <a:t>50</a:t>
            </a:r>
            <a:endParaRPr lang="tr-TR" sz="2000" b="1" dirty="0">
              <a:solidFill>
                <a:srgbClr val="FF0000"/>
              </a:solidFill>
            </a:endParaRPr>
          </a:p>
        </p:txBody>
      </p:sp>
    </p:spTree>
    <p:extLst>
      <p:ext uri="{BB962C8B-B14F-4D97-AF65-F5344CB8AC3E}">
        <p14:creationId xmlns:p14="http://schemas.microsoft.com/office/powerpoint/2010/main" val="3228753540"/>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fontAlgn="auto">
              <a:spcAft>
                <a:spcPts val="0"/>
              </a:spcAft>
              <a:defRPr/>
            </a:pPr>
            <a:r>
              <a:rPr lang="tr-TR" altLang="tr-TR" b="1" dirty="0"/>
              <a:t>ÇOCUK VE ERGEN PSİKOLOJİSİ</a:t>
            </a:r>
            <a:endParaRPr lang="tr-TR" b="1" dirty="0"/>
          </a:p>
        </p:txBody>
      </p:sp>
      <p:sp>
        <p:nvSpPr>
          <p:cNvPr id="25603" name="İçerik Yer Tutucusu 2"/>
          <p:cNvSpPr>
            <a:spLocks noGrp="1"/>
          </p:cNvSpPr>
          <p:nvPr>
            <p:ph sz="quarter" idx="1"/>
          </p:nvPr>
        </p:nvSpPr>
        <p:spPr>
          <a:xfrm>
            <a:off x="609600" y="1600200"/>
            <a:ext cx="9956800" cy="4873625"/>
          </a:xfrm>
        </p:spPr>
        <p:txBody>
          <a:bodyPr/>
          <a:lstStyle/>
          <a:p>
            <a:r>
              <a:rPr lang="tr-TR" altLang="tr-TR" dirty="0" smtClean="0"/>
              <a:t>Proje kapsamında okul yöneticilerimiz ve okul psikolojik danışmanlarımız Prof. Dr. Ferhunde </a:t>
            </a:r>
            <a:r>
              <a:rPr lang="tr-TR" altLang="tr-TR" dirty="0" err="1" smtClean="0"/>
              <a:t>ÖKTEM’in</a:t>
            </a:r>
            <a:r>
              <a:rPr lang="tr-TR" altLang="tr-TR" dirty="0" smtClean="0"/>
              <a:t> gerçekleştirdiği ÇOCUK VE ERGEN PSİKOLOJİSİ seminerine katılım sağlandı</a:t>
            </a:r>
          </a:p>
        </p:txBody>
      </p:sp>
      <p:pic>
        <p:nvPicPr>
          <p:cNvPr id="25604" name="Picture 2" descr="C:\Users\SK PC\Desktop\1000 OKUL PROJESİ\WhatsApp Image 2021-03-12 at 09.53.37.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3938" y="2655888"/>
            <a:ext cx="5805487" cy="384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Yuvarlatılmış Dikdörtgen 3"/>
          <p:cNvSpPr/>
          <p:nvPr/>
        </p:nvSpPr>
        <p:spPr>
          <a:xfrm>
            <a:off x="347663" y="3919538"/>
            <a:ext cx="3541712" cy="9144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tr-TR" sz="2000" b="1" dirty="0">
                <a:solidFill>
                  <a:srgbClr val="FF0000"/>
                </a:solidFill>
              </a:rPr>
              <a:t>SEMİNERE KATILAN </a:t>
            </a:r>
          </a:p>
          <a:p>
            <a:pPr algn="ctr" eaLnBrk="1" fontAlgn="auto" hangingPunct="1">
              <a:spcBef>
                <a:spcPts val="0"/>
              </a:spcBef>
              <a:spcAft>
                <a:spcPts val="0"/>
              </a:spcAft>
              <a:defRPr/>
            </a:pPr>
            <a:r>
              <a:rPr lang="tr-TR" sz="2000" b="1" dirty="0">
                <a:solidFill>
                  <a:srgbClr val="FF0000"/>
                </a:solidFill>
              </a:rPr>
              <a:t>ÖĞRETMEN SAYISI: 38</a:t>
            </a:r>
            <a:endParaRPr lang="tr-TR" sz="2000" b="1" dirty="0">
              <a:solidFill>
                <a:srgbClr val="FF0000"/>
              </a:solidFill>
            </a:endParaRP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6561138" cy="1143000"/>
          </a:xfrm>
        </p:spPr>
        <p:txBody>
          <a:bodyPr/>
          <a:lstStyle/>
          <a:p>
            <a:pPr fontAlgn="auto">
              <a:spcAft>
                <a:spcPts val="0"/>
              </a:spcAft>
              <a:defRPr/>
            </a:pPr>
            <a:r>
              <a:rPr lang="tr-TR" altLang="tr-TR" sz="3200" b="1" dirty="0"/>
              <a:t>SINIF YÖNETİMİ ve PROBLEM DAVRANIŞLAR</a:t>
            </a:r>
            <a:endParaRPr lang="tr-TR" b="1" dirty="0"/>
          </a:p>
        </p:txBody>
      </p:sp>
      <p:sp>
        <p:nvSpPr>
          <p:cNvPr id="30723" name="İçerik Yer Tutucusu 2"/>
          <p:cNvSpPr>
            <a:spLocks noGrp="1"/>
          </p:cNvSpPr>
          <p:nvPr>
            <p:ph sz="quarter" idx="1"/>
          </p:nvPr>
        </p:nvSpPr>
        <p:spPr>
          <a:xfrm>
            <a:off x="609600" y="1600200"/>
            <a:ext cx="6561138" cy="4873625"/>
          </a:xfrm>
        </p:spPr>
        <p:txBody>
          <a:bodyPr/>
          <a:lstStyle/>
          <a:p>
            <a:r>
              <a:rPr lang="tr-TR" altLang="tr-TR" dirty="0" smtClean="0"/>
              <a:t>Proje kapsamında düzenlenen SINIF YÖNETİMİ ve PROBLEM DAVRANIŞLAR seminer çalışmasına katılım sağlandı.</a:t>
            </a:r>
          </a:p>
        </p:txBody>
      </p:sp>
      <p:pic>
        <p:nvPicPr>
          <p:cNvPr id="30724" name="Picture 2" descr="C:\Users\SK PC\Desktop\1000 OKUL PROJESİ\WhatsApp Image 2021-03-15 at 15.27.17.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5675" y="-15875"/>
            <a:ext cx="4886325"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Yuvarlatılmış Dikdörtgen 4"/>
          <p:cNvSpPr/>
          <p:nvPr/>
        </p:nvSpPr>
        <p:spPr>
          <a:xfrm>
            <a:off x="1000434" y="3579812"/>
            <a:ext cx="3540125" cy="9144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tr-TR" sz="2000" b="1" dirty="0">
                <a:solidFill>
                  <a:srgbClr val="FF0000"/>
                </a:solidFill>
              </a:rPr>
              <a:t>SEMİNERE KATILAN </a:t>
            </a:r>
          </a:p>
          <a:p>
            <a:pPr algn="ctr" eaLnBrk="1" fontAlgn="auto" hangingPunct="1">
              <a:spcBef>
                <a:spcPts val="0"/>
              </a:spcBef>
              <a:spcAft>
                <a:spcPts val="0"/>
              </a:spcAft>
              <a:defRPr/>
            </a:pPr>
            <a:r>
              <a:rPr lang="tr-TR" sz="2000" b="1" dirty="0">
                <a:solidFill>
                  <a:srgbClr val="FF0000"/>
                </a:solidFill>
              </a:rPr>
              <a:t>ÖĞRETMEN SAYISI: 45</a:t>
            </a:r>
            <a:endParaRPr lang="tr-TR" sz="2000" b="1" dirty="0">
              <a:solidFill>
                <a:srgbClr val="FF0000"/>
              </a:solidFill>
            </a:endParaRP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992688" y="246063"/>
            <a:ext cx="6313487" cy="1143000"/>
          </a:xfrm>
        </p:spPr>
        <p:txBody>
          <a:bodyPr/>
          <a:lstStyle/>
          <a:p>
            <a:pPr fontAlgn="auto">
              <a:spcAft>
                <a:spcPts val="0"/>
              </a:spcAft>
              <a:defRPr/>
            </a:pPr>
            <a:r>
              <a:rPr lang="tr-TR" altLang="tr-TR" sz="4000" b="1" dirty="0"/>
              <a:t>ÖZEL ÖĞRENME GÜÇLÜĞÜ</a:t>
            </a:r>
            <a:endParaRPr lang="tr-TR" sz="3600" b="1" dirty="0"/>
          </a:p>
        </p:txBody>
      </p:sp>
      <p:sp>
        <p:nvSpPr>
          <p:cNvPr id="26627" name="İçerik Yer Tutucusu 2"/>
          <p:cNvSpPr>
            <a:spLocks noGrp="1"/>
          </p:cNvSpPr>
          <p:nvPr>
            <p:ph sz="quarter" idx="1"/>
          </p:nvPr>
        </p:nvSpPr>
        <p:spPr>
          <a:xfrm>
            <a:off x="5326063" y="1598613"/>
            <a:ext cx="5502275" cy="4875212"/>
          </a:xfrm>
        </p:spPr>
        <p:txBody>
          <a:bodyPr/>
          <a:lstStyle/>
          <a:p>
            <a:pPr marL="0" indent="0">
              <a:buFont typeface="Wingdings" panose="05000000000000000000" pitchFamily="2" charset="2"/>
              <a:buNone/>
            </a:pPr>
            <a:r>
              <a:rPr lang="tr-TR" altLang="tr-TR" dirty="0" smtClean="0"/>
              <a:t>Proje kapsamında tüm okul yönetici ve öğretmenleri ile beraber ÖZEL ÖĞRENME GÜÇLÜĞÜ konulu seminere katılım sağlandı.</a:t>
            </a:r>
          </a:p>
        </p:txBody>
      </p:sp>
      <p:pic>
        <p:nvPicPr>
          <p:cNvPr id="26628" name="Picture 3" descr="C:\Users\SK PC\Desktop\1000 OKUL PROJESİ\WhatsApp Image 2021-03-12 at 12.25.11.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3" y="130175"/>
            <a:ext cx="4483100" cy="634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Yuvarlatılmış Dikdörtgen 4"/>
          <p:cNvSpPr/>
          <p:nvPr/>
        </p:nvSpPr>
        <p:spPr>
          <a:xfrm>
            <a:off x="6691313" y="3919538"/>
            <a:ext cx="3541712" cy="9144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tr-TR" sz="2000" b="1" dirty="0">
                <a:solidFill>
                  <a:srgbClr val="FF0000"/>
                </a:solidFill>
              </a:rPr>
              <a:t>SEMİNERE KATILAN </a:t>
            </a:r>
          </a:p>
          <a:p>
            <a:pPr algn="ctr" eaLnBrk="1" fontAlgn="auto" hangingPunct="1">
              <a:spcBef>
                <a:spcPts val="0"/>
              </a:spcBef>
              <a:spcAft>
                <a:spcPts val="0"/>
              </a:spcAft>
              <a:defRPr/>
            </a:pPr>
            <a:r>
              <a:rPr lang="tr-TR" sz="2000" b="1" dirty="0">
                <a:solidFill>
                  <a:srgbClr val="FF0000"/>
                </a:solidFill>
              </a:rPr>
              <a:t>ÖĞRETMEN SAYISI: 41</a:t>
            </a:r>
            <a:endParaRPr lang="tr-TR" sz="2000" b="1" dirty="0">
              <a:solidFill>
                <a:srgbClr val="FF0000"/>
              </a:solidFill>
            </a:endParaRP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sz="3200" b="1" dirty="0" smtClean="0">
                <a:latin typeface="Arial" pitchFamily="34" charset="0"/>
                <a:cs typeface="Arial" pitchFamily="34" charset="0"/>
              </a:rPr>
              <a:t>İLK YARDIM KURSU</a:t>
            </a:r>
            <a:endParaRPr lang="tr-TR" dirty="0"/>
          </a:p>
        </p:txBody>
      </p:sp>
      <p:sp>
        <p:nvSpPr>
          <p:cNvPr id="41987" name="İçerik Yer Tutucusu 2"/>
          <p:cNvSpPr>
            <a:spLocks noGrp="1"/>
          </p:cNvSpPr>
          <p:nvPr>
            <p:ph sz="quarter" idx="1"/>
          </p:nvPr>
        </p:nvSpPr>
        <p:spPr>
          <a:xfrm>
            <a:off x="609600" y="1600200"/>
            <a:ext cx="9956800" cy="4873625"/>
          </a:xfrm>
        </p:spPr>
        <p:txBody>
          <a:bodyPr/>
          <a:lstStyle/>
          <a:p>
            <a:r>
              <a:rPr lang="tr-TR" altLang="tr-TR" dirty="0" smtClean="0"/>
              <a:t>İlk yardım kursunun Halk Eğitim Müdürlüğü aracılığıyla bütün personelimize verilmesi için gerekli yazışmalar yapılarak Nisan ayı programına dahil edilmesi sağlanmıştır.</a:t>
            </a:r>
          </a:p>
        </p:txBody>
      </p:sp>
      <p:pic>
        <p:nvPicPr>
          <p:cNvPr id="41988" name="Picture 2" descr="AKŞEHİR HEM'DEN İLK YARDIM KURSU - EĞİT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2943225"/>
            <a:ext cx="600075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Yuvarlatılmış Dikdörtgen 4"/>
          <p:cNvSpPr/>
          <p:nvPr/>
        </p:nvSpPr>
        <p:spPr>
          <a:xfrm>
            <a:off x="6799263" y="3317875"/>
            <a:ext cx="3541712" cy="12922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tr-TR" sz="2000" b="1" dirty="0">
                <a:solidFill>
                  <a:srgbClr val="FF0000"/>
                </a:solidFill>
              </a:rPr>
              <a:t>30-31 MART 2021 DE EĞİTİM ALAN ÖĞRETMEN SAYISI: </a:t>
            </a:r>
            <a:r>
              <a:rPr lang="tr-TR" sz="2800" b="1" dirty="0">
                <a:solidFill>
                  <a:srgbClr val="FF0000"/>
                </a:solidFill>
              </a:rPr>
              <a:t>20</a:t>
            </a:r>
            <a:endParaRPr lang="tr-TR" sz="2000" b="1" dirty="0">
              <a:solidFill>
                <a:srgbClr val="FF0000"/>
              </a:solidFill>
            </a:endParaRP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asan\Downloads\WhatsApp Image 2021-01-04 at 21.03.04.jpeg"/>
          <p:cNvPicPr>
            <a:picLocks noChangeAspect="1" noChangeArrowheads="1"/>
          </p:cNvPicPr>
          <p:nvPr/>
        </p:nvPicPr>
        <p:blipFill rotWithShape="1">
          <a:blip r:embed="rId2">
            <a:extLst>
              <a:ext uri="{28A0092B-C50C-407E-A947-70E740481C1C}">
                <a14:useLocalDpi xmlns:a14="http://schemas.microsoft.com/office/drawing/2010/main" val="0"/>
              </a:ext>
            </a:extLst>
          </a:blip>
          <a:srcRect b="11376"/>
          <a:stretch/>
        </p:blipFill>
        <p:spPr bwMode="auto">
          <a:xfrm>
            <a:off x="864295" y="551145"/>
            <a:ext cx="9799529" cy="48851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lstStyle/>
          <a:p>
            <a:pPr marL="0" indent="0" algn="ctr">
              <a:buNone/>
            </a:pPr>
            <a:endParaRPr lang="tr-TR" dirty="0" smtClean="0"/>
          </a:p>
          <a:p>
            <a:pPr marL="0" indent="0" algn="ctr">
              <a:buNone/>
            </a:pPr>
            <a:endParaRPr lang="tr-TR" dirty="0"/>
          </a:p>
          <a:p>
            <a:pPr marL="0" indent="0" algn="ctr">
              <a:buNone/>
            </a:pPr>
            <a:r>
              <a:rPr lang="tr-TR" sz="4000" b="1" dirty="0" smtClean="0"/>
              <a:t>Eğitim Ortamlarının İyileştirilmesi</a:t>
            </a:r>
            <a:endParaRPr lang="tr-TR" sz="4000" b="1" dirty="0" smtClean="0"/>
          </a:p>
          <a:p>
            <a:endParaRPr lang="tr-TR" dirty="0"/>
          </a:p>
        </p:txBody>
      </p:sp>
    </p:spTree>
    <p:extLst>
      <p:ext uri="{BB962C8B-B14F-4D97-AF65-F5344CB8AC3E}">
        <p14:creationId xmlns:p14="http://schemas.microsoft.com/office/powerpoint/2010/main" val="3267187649"/>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fontAlgn="auto">
              <a:spcAft>
                <a:spcPts val="0"/>
              </a:spcAft>
              <a:defRPr/>
            </a:pPr>
            <a:r>
              <a:rPr lang="tr-TR" sz="4800" b="1" dirty="0" smtClean="0">
                <a:latin typeface="Arial" pitchFamily="34" charset="0"/>
                <a:cs typeface="Arial" pitchFamily="34" charset="0"/>
              </a:rPr>
              <a:t>ZENGİNLEŞTİRİLMİŞ KÜTÜPHANE</a:t>
            </a:r>
            <a:endParaRPr lang="tr-TR" sz="4800" b="1" dirty="0">
              <a:latin typeface="Arial" pitchFamily="34" charset="0"/>
              <a:cs typeface="Arial" pitchFamily="34" charset="0"/>
            </a:endParaRPr>
          </a:p>
        </p:txBody>
      </p:sp>
      <p:sp>
        <p:nvSpPr>
          <p:cNvPr id="22531" name="İçerik Yer Tutucusu 2"/>
          <p:cNvSpPr>
            <a:spLocks noGrp="1"/>
          </p:cNvSpPr>
          <p:nvPr>
            <p:ph sz="quarter" idx="1"/>
          </p:nvPr>
        </p:nvSpPr>
        <p:spPr>
          <a:xfrm>
            <a:off x="609600" y="1600200"/>
            <a:ext cx="9956800" cy="4873625"/>
          </a:xfrm>
        </p:spPr>
        <p:txBody>
          <a:bodyPr/>
          <a:lstStyle/>
          <a:p>
            <a:pPr marL="0" indent="0">
              <a:buFont typeface="Wingdings" panose="05000000000000000000" pitchFamily="2" charset="2"/>
              <a:buNone/>
            </a:pPr>
            <a:r>
              <a:rPr lang="tr-TR" altLang="tr-TR" sz="2200" dirty="0" smtClean="0">
                <a:latin typeface="Arial" panose="020B0604020202020204" pitchFamily="34" charset="0"/>
                <a:cs typeface="Arial" panose="020B0604020202020204" pitchFamily="34" charset="0"/>
              </a:rPr>
              <a:t>1000 Okul Projesi kapsamında okulumuza içerisinde 600 kitap ve 4 tane bilgisayar bulunan </a:t>
            </a:r>
            <a:r>
              <a:rPr lang="tr-TR" altLang="tr-TR" sz="2200" dirty="0" smtClean="0">
                <a:latin typeface="Arial" panose="020B0604020202020204" pitchFamily="34" charset="0"/>
                <a:cs typeface="Arial" panose="020B0604020202020204" pitchFamily="34" charset="0"/>
              </a:rPr>
              <a:t>1 adet Zenginleştirilmiş </a:t>
            </a:r>
            <a:r>
              <a:rPr lang="tr-TR" altLang="tr-TR" sz="2200" dirty="0" smtClean="0">
                <a:latin typeface="Arial" panose="020B0604020202020204" pitchFamily="34" charset="0"/>
                <a:cs typeface="Arial" panose="020B0604020202020204" pitchFamily="34" charset="0"/>
              </a:rPr>
              <a:t>Kütüphane yapılmıştır.</a:t>
            </a:r>
          </a:p>
        </p:txBody>
      </p:sp>
      <p:pic>
        <p:nvPicPr>
          <p:cNvPr id="22532" name="Picture 2" descr="C:\Users\Hasan\Desktop\WhatsApp Image 2021-01-11 at 15.02.28.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938" y="2762250"/>
            <a:ext cx="4430712"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C:\Users\Hasan\Desktop\WhatsApp Image 2021-01-11 at 15.02.12.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3246" y="2655518"/>
            <a:ext cx="4620249" cy="25988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2" descr="C:\Users\Hasan\Desktop\WhatsApp Image 2021-01-11 at 15.02.28.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959" y="2655518"/>
            <a:ext cx="4620247" cy="25988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smtClean="0">
                <a:latin typeface="Arial" pitchFamily="34" charset="0"/>
                <a:cs typeface="Arial" pitchFamily="34" charset="0"/>
              </a:rPr>
              <a:t>METAL ATÖLYESİ</a:t>
            </a:r>
            <a:endParaRPr lang="tr-TR" sz="4800" b="1" dirty="0">
              <a:latin typeface="Arial" pitchFamily="34" charset="0"/>
              <a:cs typeface="Arial" pitchFamily="34" charset="0"/>
            </a:endParaRPr>
          </a:p>
        </p:txBody>
      </p:sp>
      <p:sp>
        <p:nvSpPr>
          <p:cNvPr id="3" name="İçerik Yer Tutucusu 2"/>
          <p:cNvSpPr>
            <a:spLocks noGrp="1"/>
          </p:cNvSpPr>
          <p:nvPr>
            <p:ph sz="quarter" idx="1"/>
          </p:nvPr>
        </p:nvSpPr>
        <p:spPr>
          <a:xfrm>
            <a:off x="609599" y="1600200"/>
            <a:ext cx="10900229" cy="4873752"/>
          </a:xfrm>
        </p:spPr>
        <p:txBody>
          <a:bodyPr/>
          <a:lstStyle/>
          <a:p>
            <a:pPr marL="0" indent="0">
              <a:buNone/>
            </a:pPr>
            <a:r>
              <a:rPr lang="tr-TR" dirty="0" smtClean="0"/>
              <a:t>Okulumuzda yeni bölüm olan Metal Teknolojisi için </a:t>
            </a:r>
            <a:r>
              <a:rPr lang="tr-TR" dirty="0" smtClean="0"/>
              <a:t>1 adet Metal Atölyesi kurulumu </a:t>
            </a:r>
            <a:r>
              <a:rPr lang="tr-TR" dirty="0" smtClean="0"/>
              <a:t>tamamlanmıştır</a:t>
            </a:r>
            <a:r>
              <a:rPr lang="tr-TR" dirty="0" smtClean="0"/>
              <a:t>. </a:t>
            </a:r>
            <a:endParaRPr lang="tr-TR" dirty="0"/>
          </a:p>
        </p:txBody>
      </p:sp>
      <p:pic>
        <p:nvPicPr>
          <p:cNvPr id="1026" name="Picture 2" descr="C:\Users\Hasan\Desktop\WhatsApp Image 2021-01-11 at 15.36.09.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50305" y="2456545"/>
            <a:ext cx="4814810" cy="36111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descr="C:\Users\Hasan\Desktop\WhatsApp Image 2021-01-11 at 15.36.08.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091" y="2456545"/>
            <a:ext cx="4814810" cy="36111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883044"/>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fontAlgn="auto">
              <a:spcAft>
                <a:spcPts val="0"/>
              </a:spcAft>
              <a:defRPr/>
            </a:pPr>
            <a:r>
              <a:rPr lang="tr-TR" sz="4800" b="1" dirty="0" smtClean="0">
                <a:latin typeface="Arial" pitchFamily="34" charset="0"/>
                <a:cs typeface="Arial" pitchFamily="34" charset="0"/>
              </a:rPr>
              <a:t>ZENGİNLEŞTİRİLMİŞ KÜTÜPHANE</a:t>
            </a:r>
            <a:endParaRPr lang="tr-TR" sz="4800" b="1" dirty="0">
              <a:latin typeface="Arial" pitchFamily="34" charset="0"/>
              <a:cs typeface="Arial" pitchFamily="34" charset="0"/>
            </a:endParaRPr>
          </a:p>
        </p:txBody>
      </p:sp>
      <p:sp>
        <p:nvSpPr>
          <p:cNvPr id="22531" name="İçerik Yer Tutucusu 2"/>
          <p:cNvSpPr>
            <a:spLocks noGrp="1"/>
          </p:cNvSpPr>
          <p:nvPr>
            <p:ph sz="quarter" idx="1"/>
          </p:nvPr>
        </p:nvSpPr>
        <p:spPr>
          <a:xfrm>
            <a:off x="609600" y="1600200"/>
            <a:ext cx="9956800" cy="4873625"/>
          </a:xfrm>
        </p:spPr>
        <p:txBody>
          <a:bodyPr/>
          <a:lstStyle/>
          <a:p>
            <a:pPr marL="0" indent="0">
              <a:buFont typeface="Wingdings" panose="05000000000000000000" pitchFamily="2" charset="2"/>
              <a:buNone/>
            </a:pPr>
            <a:r>
              <a:rPr lang="tr-TR" altLang="tr-TR" sz="2200" dirty="0" smtClean="0">
                <a:latin typeface="Arial" panose="020B0604020202020204" pitchFamily="34" charset="0"/>
                <a:cs typeface="Arial" panose="020B0604020202020204" pitchFamily="34" charset="0"/>
              </a:rPr>
              <a:t>1000 Okul Projesi kapsamında okulumuza içerisinde 600 kitap ve 4 tane bilgisayar bulunan </a:t>
            </a:r>
            <a:r>
              <a:rPr lang="tr-TR" altLang="tr-TR" sz="2200" dirty="0" smtClean="0">
                <a:latin typeface="Arial" panose="020B0604020202020204" pitchFamily="34" charset="0"/>
                <a:cs typeface="Arial" panose="020B0604020202020204" pitchFamily="34" charset="0"/>
              </a:rPr>
              <a:t>1 adet Zenginleştirilmiş </a:t>
            </a:r>
            <a:r>
              <a:rPr lang="tr-TR" altLang="tr-TR" sz="2200" dirty="0" smtClean="0">
                <a:latin typeface="Arial" panose="020B0604020202020204" pitchFamily="34" charset="0"/>
                <a:cs typeface="Arial" panose="020B0604020202020204" pitchFamily="34" charset="0"/>
              </a:rPr>
              <a:t>Kütüphane yapılmıştır.</a:t>
            </a:r>
          </a:p>
        </p:txBody>
      </p:sp>
      <p:pic>
        <p:nvPicPr>
          <p:cNvPr id="22532" name="Picture 2" descr="C:\Users\Hasan\Desktop\WhatsApp Image 2021-01-11 at 15.02.28.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938" y="2762250"/>
            <a:ext cx="4430712"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C:\Users\Hasan\Desktop\WhatsApp Image 2021-01-11 at 15.02.12.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3246" y="2655518"/>
            <a:ext cx="4620249" cy="25988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2" descr="C:\Users\Hasan\Desktop\WhatsApp Image 2021-01-11 at 15.02.28.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959" y="2655518"/>
            <a:ext cx="4620247" cy="25988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929926"/>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smtClean="0">
                <a:latin typeface="Arial" pitchFamily="34" charset="0"/>
                <a:cs typeface="Arial" pitchFamily="34" charset="0"/>
              </a:rPr>
              <a:t>KADIN KUAFÖRLÜĞÜ ATÖLYESİ</a:t>
            </a:r>
            <a:endParaRPr lang="tr-TR" sz="4800" b="1" dirty="0">
              <a:latin typeface="Arial" pitchFamily="34" charset="0"/>
              <a:cs typeface="Arial" pitchFamily="34" charset="0"/>
            </a:endParaRPr>
          </a:p>
        </p:txBody>
      </p:sp>
      <p:sp>
        <p:nvSpPr>
          <p:cNvPr id="3" name="İçerik Yer Tutucusu 2"/>
          <p:cNvSpPr>
            <a:spLocks noGrp="1"/>
          </p:cNvSpPr>
          <p:nvPr>
            <p:ph sz="quarter" idx="1"/>
          </p:nvPr>
        </p:nvSpPr>
        <p:spPr/>
        <p:txBody>
          <a:bodyPr/>
          <a:lstStyle/>
          <a:p>
            <a:pPr marL="0" indent="0">
              <a:buNone/>
            </a:pPr>
            <a:r>
              <a:rPr lang="tr-TR" dirty="0" smtClean="0"/>
              <a:t>Okulumuzda 20 kişilik </a:t>
            </a:r>
            <a:r>
              <a:rPr lang="tr-TR" dirty="0" smtClean="0"/>
              <a:t>Kadın Kuaförlüğü Atölyesi </a:t>
            </a:r>
            <a:r>
              <a:rPr lang="tr-TR" dirty="0" smtClean="0"/>
              <a:t>kurulumu tamamlanarak eğitim öğretime kazandırılmıştır.</a:t>
            </a:r>
          </a:p>
        </p:txBody>
      </p:sp>
      <p:pic>
        <p:nvPicPr>
          <p:cNvPr id="1026" name="Picture 2" descr="C:\Users\Hasan\Desktop\WhatsApp Image 2021-02-11 at 11.41.46.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7942" y="2997766"/>
            <a:ext cx="4034972" cy="30262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descr="C:\Users\Hasan\Desktop\WhatsApp Image 2021-02-11 at 11.41.47.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2573" y="3008483"/>
            <a:ext cx="4020684" cy="30155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762252"/>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582304" y="1600200"/>
            <a:ext cx="9956800" cy="4873752"/>
          </a:xfrm>
        </p:spPr>
        <p:txBody>
          <a:bodyPr/>
          <a:lstStyle/>
          <a:p>
            <a:pPr marL="0" indent="0" algn="ctr">
              <a:buNone/>
            </a:pPr>
            <a:endParaRPr lang="tr-TR" dirty="0" smtClean="0"/>
          </a:p>
          <a:p>
            <a:pPr marL="0" indent="0" algn="ctr">
              <a:buNone/>
            </a:pPr>
            <a:endParaRPr lang="tr-TR" dirty="0"/>
          </a:p>
          <a:p>
            <a:pPr marL="0" indent="0" algn="ctr">
              <a:buNone/>
            </a:pPr>
            <a:r>
              <a:rPr lang="tr-TR" sz="4000" b="1" dirty="0" smtClean="0"/>
              <a:t>Temel Beceri Eğitim Desteği</a:t>
            </a:r>
            <a:endParaRPr lang="tr-TR" sz="4000" b="1" dirty="0" smtClean="0"/>
          </a:p>
          <a:p>
            <a:endParaRPr lang="tr-TR" dirty="0"/>
          </a:p>
        </p:txBody>
      </p:sp>
    </p:spTree>
    <p:extLst>
      <p:ext uri="{BB962C8B-B14F-4D97-AF65-F5344CB8AC3E}">
        <p14:creationId xmlns:p14="http://schemas.microsoft.com/office/powerpoint/2010/main" val="349136674"/>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DESTEKLEME VE YETİŞTİRME KURSU</a:t>
            </a:r>
            <a:endParaRPr lang="tr-TR" b="1" dirty="0"/>
          </a:p>
        </p:txBody>
      </p:sp>
      <p:sp>
        <p:nvSpPr>
          <p:cNvPr id="3" name="İçerik Yer Tutucusu 2"/>
          <p:cNvSpPr>
            <a:spLocks noGrp="1"/>
          </p:cNvSpPr>
          <p:nvPr>
            <p:ph sz="quarter" idx="1"/>
          </p:nvPr>
        </p:nvSpPr>
        <p:spPr>
          <a:xfrm>
            <a:off x="934258" y="1723952"/>
            <a:ext cx="9632142" cy="2551788"/>
          </a:xfrm>
        </p:spPr>
        <p:txBody>
          <a:bodyPr/>
          <a:lstStyle/>
          <a:p>
            <a:r>
              <a:rPr lang="tr-TR" dirty="0" smtClean="0"/>
              <a:t>Okul bünyemizde açılan Destekleme ve Yetiştirme Kurslarına 12. sınıflarda bulunan </a:t>
            </a:r>
            <a:r>
              <a:rPr lang="tr-TR" dirty="0" smtClean="0">
                <a:solidFill>
                  <a:srgbClr val="FF0000"/>
                </a:solidFill>
              </a:rPr>
              <a:t>24 öğrencimiz </a:t>
            </a:r>
            <a:r>
              <a:rPr lang="tr-TR" dirty="0" smtClean="0"/>
              <a:t>katılım göstermektedir. </a:t>
            </a:r>
          </a:p>
          <a:p>
            <a:endParaRPr lang="tr-TR" dirty="0"/>
          </a:p>
          <a:p>
            <a:endParaRPr lang="tr-TR" dirty="0"/>
          </a:p>
        </p:txBody>
      </p:sp>
      <p:pic>
        <p:nvPicPr>
          <p:cNvPr id="56322" name="Picture 2" descr="Destekleme ve Yetiştirme Kursları Açılacaktır. - Halk Eğitim Merkezi Ve  Akşam Sanat Okul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1633" y="3239887"/>
            <a:ext cx="5735138" cy="3221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729236"/>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sz="2800" b="1" dirty="0" smtClean="0">
                <a:latin typeface="Arial" pitchFamily="34" charset="0"/>
                <a:cs typeface="Arial" pitchFamily="34" charset="0"/>
              </a:rPr>
              <a:t>KAYNAK KİTAP DAĞITIMI</a:t>
            </a:r>
            <a:endParaRPr lang="tr-TR" dirty="0"/>
          </a:p>
        </p:txBody>
      </p:sp>
      <p:sp>
        <p:nvSpPr>
          <p:cNvPr id="44035" name="İçerik Yer Tutucusu 2"/>
          <p:cNvSpPr>
            <a:spLocks noGrp="1"/>
          </p:cNvSpPr>
          <p:nvPr>
            <p:ph sz="quarter" idx="1"/>
          </p:nvPr>
        </p:nvSpPr>
        <p:spPr>
          <a:xfrm>
            <a:off x="609600" y="1600200"/>
            <a:ext cx="7185025" cy="4873625"/>
          </a:xfrm>
        </p:spPr>
        <p:txBody>
          <a:bodyPr/>
          <a:lstStyle/>
          <a:p>
            <a:r>
              <a:rPr lang="tr-TR" altLang="tr-TR" dirty="0" smtClean="0"/>
              <a:t>Projesi kapsamında tekrar testlerinden oluşan 445 adet kitap  öğrencilerimize dağıtılmıştır. </a:t>
            </a:r>
          </a:p>
          <a:p>
            <a:endParaRPr lang="tr-TR" altLang="tr-TR" dirty="0" smtClean="0"/>
          </a:p>
        </p:txBody>
      </p:sp>
      <p:pic>
        <p:nvPicPr>
          <p:cNvPr id="4403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488" y="2849563"/>
            <a:ext cx="9906000" cy="371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Yuvarlatılmış Dikdörtgen 4"/>
          <p:cNvSpPr/>
          <p:nvPr/>
        </p:nvSpPr>
        <p:spPr>
          <a:xfrm>
            <a:off x="8077200" y="885825"/>
            <a:ext cx="3541713" cy="1963738"/>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tr-TR" sz="2000" b="1" dirty="0">
                <a:solidFill>
                  <a:srgbClr val="FF0000"/>
                </a:solidFill>
              </a:rPr>
              <a:t>KİTAP DAĞITIM SAYILARI </a:t>
            </a:r>
          </a:p>
          <a:p>
            <a:pPr algn="ctr" eaLnBrk="1" fontAlgn="auto" hangingPunct="1">
              <a:spcBef>
                <a:spcPts val="0"/>
              </a:spcBef>
              <a:spcAft>
                <a:spcPts val="0"/>
              </a:spcAft>
              <a:defRPr/>
            </a:pPr>
            <a:r>
              <a:rPr lang="tr-TR" sz="2000" b="1" dirty="0">
                <a:solidFill>
                  <a:srgbClr val="FF0000"/>
                </a:solidFill>
              </a:rPr>
              <a:t>9.SINIF: 210</a:t>
            </a:r>
          </a:p>
          <a:p>
            <a:pPr algn="ctr" eaLnBrk="1" fontAlgn="auto" hangingPunct="1">
              <a:spcBef>
                <a:spcPts val="0"/>
              </a:spcBef>
              <a:spcAft>
                <a:spcPts val="0"/>
              </a:spcAft>
              <a:defRPr/>
            </a:pPr>
            <a:r>
              <a:rPr lang="tr-TR" sz="2000" b="1" dirty="0">
                <a:solidFill>
                  <a:srgbClr val="FF0000"/>
                </a:solidFill>
              </a:rPr>
              <a:t>10.SINIF: 170</a:t>
            </a:r>
          </a:p>
          <a:p>
            <a:pPr algn="ctr" eaLnBrk="1" fontAlgn="auto" hangingPunct="1">
              <a:spcBef>
                <a:spcPts val="0"/>
              </a:spcBef>
              <a:spcAft>
                <a:spcPts val="0"/>
              </a:spcAft>
              <a:defRPr/>
            </a:pPr>
            <a:r>
              <a:rPr lang="tr-TR" sz="2000" b="1" dirty="0">
                <a:solidFill>
                  <a:srgbClr val="FF0000"/>
                </a:solidFill>
              </a:rPr>
              <a:t>11.SINIF: 65</a:t>
            </a:r>
          </a:p>
          <a:p>
            <a:pPr algn="ctr" eaLnBrk="1" fontAlgn="auto" hangingPunct="1">
              <a:spcBef>
                <a:spcPts val="0"/>
              </a:spcBef>
              <a:spcAft>
                <a:spcPts val="0"/>
              </a:spcAft>
              <a:defRPr/>
            </a:pPr>
            <a:r>
              <a:rPr lang="tr-TR" sz="2000" b="1" dirty="0">
                <a:solidFill>
                  <a:srgbClr val="FF0000"/>
                </a:solidFill>
              </a:rPr>
              <a:t>12.SINIF: 50</a:t>
            </a:r>
            <a:endParaRPr lang="tr-TR" sz="2000" b="1" dirty="0">
              <a:solidFill>
                <a:srgbClr val="FF0000"/>
              </a:solidFill>
            </a:endParaRPr>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İçerik Yer Tutucusu 2"/>
          <p:cNvSpPr>
            <a:spLocks noGrp="1"/>
          </p:cNvSpPr>
          <p:nvPr>
            <p:ph sz="quarter" idx="1"/>
          </p:nvPr>
        </p:nvSpPr>
        <p:spPr>
          <a:xfrm>
            <a:off x="609600" y="1600200"/>
            <a:ext cx="9956800" cy="4873625"/>
          </a:xfrm>
        </p:spPr>
        <p:txBody>
          <a:bodyPr/>
          <a:lstStyle/>
          <a:p>
            <a:r>
              <a:rPr lang="tr-TR" altLang="tr-TR" dirty="0" smtClean="0"/>
              <a:t>Öğrencilerimize ve özellikle 12. sınıf öğrencilerimize ders çalışma, YKS sınavı ve bilişsel gelişimler hakkında seminer ve eğitimler verilmektedir. </a:t>
            </a:r>
          </a:p>
          <a:p>
            <a:endParaRPr lang="tr-TR" altLang="tr-TR" dirty="0" smtClean="0"/>
          </a:p>
          <a:p>
            <a:endParaRPr lang="tr-TR" altLang="tr-TR" dirty="0" smtClean="0"/>
          </a:p>
        </p:txBody>
      </p:sp>
      <p:sp>
        <p:nvSpPr>
          <p:cNvPr id="4" name="Başlık 1"/>
          <p:cNvSpPr txBox="1">
            <a:spLocks/>
          </p:cNvSpPr>
          <p:nvPr/>
        </p:nvSpPr>
        <p:spPr>
          <a:xfrm>
            <a:off x="762000" y="247650"/>
            <a:ext cx="9956800" cy="1143000"/>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r>
              <a:rPr lang="tr-TR" sz="3600" b="1" dirty="0" smtClean="0">
                <a:latin typeface="Arial" pitchFamily="34" charset="0"/>
                <a:cs typeface="Arial" pitchFamily="34" charset="0"/>
              </a:rPr>
              <a:t>YKS SINAV BİLGİLENDİRMESİ</a:t>
            </a:r>
            <a:endParaRPr lang="tr-TR" sz="3600" b="1" dirty="0">
              <a:latin typeface="Arial" pitchFamily="34" charset="0"/>
              <a:cs typeface="Arial" pitchFamily="34" charset="0"/>
            </a:endParaRPr>
          </a:p>
        </p:txBody>
      </p:sp>
      <p:pic>
        <p:nvPicPr>
          <p:cNvPr id="24580" name="Picture 2" descr="C:\Users\Hasan\Downloads\WhatsApp Image 2021-03-15 at 13.30.16.jpeg"/>
          <p:cNvPicPr>
            <a:picLocks noChangeAspect="1" noChangeArrowheads="1"/>
          </p:cNvPicPr>
          <p:nvPr/>
        </p:nvPicPr>
        <p:blipFill>
          <a:blip r:embed="rId2">
            <a:extLst>
              <a:ext uri="{28A0092B-C50C-407E-A947-70E740481C1C}">
                <a14:useLocalDpi xmlns:a14="http://schemas.microsoft.com/office/drawing/2010/main" val="0"/>
              </a:ext>
            </a:extLst>
          </a:blip>
          <a:srcRect r="14526"/>
          <a:stretch>
            <a:fillRect/>
          </a:stretch>
        </p:blipFill>
        <p:spPr bwMode="auto">
          <a:xfrm>
            <a:off x="573088" y="2909888"/>
            <a:ext cx="6538912"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7227888" y="2909888"/>
            <a:ext cx="4427537" cy="1508125"/>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tr-TR" b="1" dirty="0">
                <a:solidFill>
                  <a:srgbClr val="FF0000"/>
                </a:solidFill>
              </a:rPr>
              <a:t>SEMİNERLERE KATILAN </a:t>
            </a:r>
          </a:p>
          <a:p>
            <a:pPr algn="ctr" eaLnBrk="1" fontAlgn="auto" hangingPunct="1">
              <a:spcBef>
                <a:spcPts val="0"/>
              </a:spcBef>
              <a:spcAft>
                <a:spcPts val="0"/>
              </a:spcAft>
              <a:defRPr/>
            </a:pPr>
            <a:r>
              <a:rPr lang="tr-TR" b="1" dirty="0">
                <a:solidFill>
                  <a:srgbClr val="FF0000"/>
                </a:solidFill>
              </a:rPr>
              <a:t>12.SINIF ÖĞRENCİ SAYISI: 43</a:t>
            </a:r>
            <a:endParaRPr lang="tr-TR" b="1" dirty="0">
              <a:solidFill>
                <a:srgbClr val="FF0000"/>
              </a:solidFill>
            </a:endParaRPr>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MOTİVASYON VE SINAV SİSTEMLERİ SEMİNERİ</a:t>
            </a:r>
            <a:endParaRPr lang="tr-TR" b="1" dirty="0"/>
          </a:p>
        </p:txBody>
      </p:sp>
      <p:sp>
        <p:nvSpPr>
          <p:cNvPr id="3" name="İçerik Yer Tutucusu 2"/>
          <p:cNvSpPr>
            <a:spLocks noGrp="1"/>
          </p:cNvSpPr>
          <p:nvPr>
            <p:ph sz="quarter" idx="1"/>
          </p:nvPr>
        </p:nvSpPr>
        <p:spPr/>
        <p:txBody>
          <a:bodyPr/>
          <a:lstStyle/>
          <a:p>
            <a:pPr algn="just"/>
            <a:r>
              <a:rPr lang="tr-TR" dirty="0" smtClean="0"/>
              <a:t>Okul Rehberlik Servisi tarafından öğrencilerimize sınavlara yönelik motivasyonlarını artırmak ve sınav sistemleri hakkında bilgi vermek amacıyla seminerler düzenlenmiştir.</a:t>
            </a:r>
          </a:p>
          <a:p>
            <a:endParaRPr lang="tr-TR" dirty="0"/>
          </a:p>
        </p:txBody>
      </p:sp>
      <p:sp>
        <p:nvSpPr>
          <p:cNvPr id="4" name="Dikdörtgen 3"/>
          <p:cNvSpPr/>
          <p:nvPr/>
        </p:nvSpPr>
        <p:spPr>
          <a:xfrm>
            <a:off x="3374231" y="3283013"/>
            <a:ext cx="4427537" cy="1508125"/>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tr-TR" b="1" dirty="0">
                <a:solidFill>
                  <a:srgbClr val="FF0000"/>
                </a:solidFill>
              </a:rPr>
              <a:t>SEMİNERLERE KATILAN </a:t>
            </a:r>
          </a:p>
          <a:p>
            <a:pPr algn="ctr" eaLnBrk="1" fontAlgn="auto" hangingPunct="1">
              <a:spcBef>
                <a:spcPts val="0"/>
              </a:spcBef>
              <a:spcAft>
                <a:spcPts val="0"/>
              </a:spcAft>
              <a:defRPr/>
            </a:pPr>
            <a:r>
              <a:rPr lang="tr-TR" b="1" dirty="0">
                <a:solidFill>
                  <a:srgbClr val="FF0000"/>
                </a:solidFill>
              </a:rPr>
              <a:t>12.SINIF ÖĞRENCİ SAYISI: </a:t>
            </a:r>
            <a:r>
              <a:rPr lang="tr-TR" b="1" dirty="0" smtClean="0">
                <a:solidFill>
                  <a:srgbClr val="FF0000"/>
                </a:solidFill>
              </a:rPr>
              <a:t>56</a:t>
            </a:r>
            <a:endParaRPr lang="tr-TR" b="1" dirty="0">
              <a:solidFill>
                <a:srgbClr val="FF0000"/>
              </a:solidFill>
            </a:endParaRPr>
          </a:p>
        </p:txBody>
      </p:sp>
    </p:spTree>
    <p:extLst>
      <p:ext uri="{BB962C8B-B14F-4D97-AF65-F5344CB8AC3E}">
        <p14:creationId xmlns:p14="http://schemas.microsoft.com/office/powerpoint/2010/main" val="58345989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58763" y="1400175"/>
            <a:ext cx="10839450" cy="4873625"/>
          </a:xfrm>
        </p:spPr>
        <p:txBody>
          <a:bodyPr>
            <a:normAutofit/>
          </a:bodyPr>
          <a:lstStyle/>
          <a:p>
            <a:pPr marL="274320" indent="-274320" fontAlgn="auto">
              <a:spcAft>
                <a:spcPts val="0"/>
              </a:spcAft>
              <a:buFont typeface="Wingdings"/>
              <a:buChar char=""/>
              <a:defRPr/>
            </a:pPr>
            <a:endParaRPr lang="tr-TR" sz="2200" b="1" dirty="0" smtClean="0"/>
          </a:p>
          <a:p>
            <a:pPr marL="274320" indent="-274320" algn="just" fontAlgn="auto">
              <a:spcAft>
                <a:spcPts val="0"/>
              </a:spcAft>
              <a:buFont typeface="Wingdings"/>
              <a:buChar char=""/>
              <a:defRPr/>
            </a:pPr>
            <a:r>
              <a:rPr lang="tr-TR" sz="2200" b="1" dirty="0">
                <a:latin typeface="Arial" pitchFamily="34" charset="0"/>
                <a:cs typeface="Arial" pitchFamily="34" charset="0"/>
              </a:rPr>
              <a:t>MİSYONUMUZ:</a:t>
            </a:r>
            <a:endParaRPr lang="tr-TR" sz="2200" dirty="0">
              <a:latin typeface="Arial" pitchFamily="34" charset="0"/>
              <a:cs typeface="Arial" pitchFamily="34" charset="0"/>
            </a:endParaRPr>
          </a:p>
          <a:p>
            <a:pPr marL="0" indent="0" algn="just" fontAlgn="auto">
              <a:spcAft>
                <a:spcPts val="0"/>
              </a:spcAft>
              <a:buFont typeface="Wingdings"/>
              <a:buNone/>
              <a:defRPr/>
            </a:pPr>
            <a:r>
              <a:rPr lang="tr-TR" sz="2200" dirty="0">
                <a:latin typeface="Arial" pitchFamily="34" charset="0"/>
                <a:cs typeface="Arial" pitchFamily="34" charset="0"/>
              </a:rPr>
              <a:t>"Öğrencilerimize mesleki ve sosyal yaşamlarında gerekli olacak bilgi ve davranışları kazandıran, çevreyle işbirliği yapan, </a:t>
            </a:r>
            <a:r>
              <a:rPr lang="tr-TR" sz="2200" dirty="0" smtClean="0">
                <a:latin typeface="Arial" pitchFamily="34" charset="0"/>
                <a:cs typeface="Arial" pitchFamily="34" charset="0"/>
              </a:rPr>
              <a:t>öğrencilerimizi teknoloji ile buluşturan, çağımızın teknolojik gelişimlerini yakından takip eden ve uygulayan ve tüm bunların Türk </a:t>
            </a:r>
            <a:r>
              <a:rPr lang="tr-TR" sz="2200" dirty="0">
                <a:latin typeface="Arial" pitchFamily="34" charset="0"/>
                <a:cs typeface="Arial" pitchFamily="34" charset="0"/>
              </a:rPr>
              <a:t>Milli Eğitiminin amaç ve ilkeleri ile evrensel değerler doğrultusunda </a:t>
            </a:r>
            <a:r>
              <a:rPr lang="tr-TR" sz="2200" dirty="0" smtClean="0">
                <a:latin typeface="Arial" pitchFamily="34" charset="0"/>
                <a:cs typeface="Arial" pitchFamily="34" charset="0"/>
              </a:rPr>
              <a:t>yürütülmesi </a:t>
            </a:r>
            <a:r>
              <a:rPr lang="tr-TR" sz="2200" dirty="0">
                <a:latin typeface="Arial" pitchFamily="34" charset="0"/>
                <a:cs typeface="Arial" pitchFamily="34" charset="0"/>
              </a:rPr>
              <a:t>ve geliştirilmesini sağlamaktır. </a:t>
            </a:r>
            <a:endParaRPr lang="tr-TR" sz="2200" dirty="0" smtClean="0">
              <a:latin typeface="Arial" pitchFamily="34" charset="0"/>
              <a:cs typeface="Arial" pitchFamily="34" charset="0"/>
            </a:endParaRPr>
          </a:p>
          <a:p>
            <a:pPr marL="0" indent="0" algn="just" fontAlgn="auto">
              <a:spcAft>
                <a:spcPts val="0"/>
              </a:spcAft>
              <a:buFont typeface="Wingdings"/>
              <a:buNone/>
              <a:defRPr/>
            </a:pPr>
            <a:endParaRPr lang="tr-TR" sz="2200" dirty="0">
              <a:latin typeface="Arial" pitchFamily="34" charset="0"/>
              <a:cs typeface="Arial" pitchFamily="34" charset="0"/>
            </a:endParaRPr>
          </a:p>
          <a:p>
            <a:pPr marL="274320" indent="-274320" algn="just" fontAlgn="auto">
              <a:spcAft>
                <a:spcPts val="0"/>
              </a:spcAft>
              <a:buFont typeface="Wingdings"/>
              <a:buChar char=""/>
              <a:defRPr/>
            </a:pPr>
            <a:r>
              <a:rPr lang="tr-TR" sz="2200" b="1" dirty="0" smtClean="0">
                <a:latin typeface="Arial" pitchFamily="34" charset="0"/>
                <a:cs typeface="Arial" pitchFamily="34" charset="0"/>
              </a:rPr>
              <a:t>VİZYONUMUZ</a:t>
            </a:r>
            <a:r>
              <a:rPr lang="tr-TR" sz="2200" b="1" dirty="0">
                <a:latin typeface="Arial" pitchFamily="34" charset="0"/>
                <a:cs typeface="Arial" pitchFamily="34" charset="0"/>
              </a:rPr>
              <a:t>:</a:t>
            </a:r>
            <a:endParaRPr lang="tr-TR" sz="2200" dirty="0">
              <a:latin typeface="Arial" pitchFamily="34" charset="0"/>
              <a:cs typeface="Arial" pitchFamily="34" charset="0"/>
            </a:endParaRPr>
          </a:p>
          <a:p>
            <a:pPr marL="0" indent="0" algn="just" fontAlgn="auto">
              <a:spcAft>
                <a:spcPts val="0"/>
              </a:spcAft>
              <a:buFont typeface="Wingdings"/>
              <a:buNone/>
              <a:defRPr/>
            </a:pPr>
            <a:r>
              <a:rPr lang="tr-TR" sz="2200" dirty="0">
                <a:latin typeface="Arial" pitchFamily="34" charset="0"/>
                <a:cs typeface="Arial" pitchFamily="34" charset="0"/>
              </a:rPr>
              <a:t>Ülkemizin, Atatürk’ün gösterdiği muasır medeniyetler seviyesinin üstüne çıkartılabilmesi yolunda, uluslar arası niteliklere sahip insan gücünün yetiştirilmesini sağlamak suretiyle mesleki ve teknik eğitim alanında önder </a:t>
            </a:r>
            <a:r>
              <a:rPr lang="tr-TR" sz="2200" dirty="0" smtClean="0">
                <a:latin typeface="Arial" pitchFamily="34" charset="0"/>
                <a:cs typeface="Arial" pitchFamily="34" charset="0"/>
              </a:rPr>
              <a:t>bir        kurum olmaktır</a:t>
            </a:r>
            <a:r>
              <a:rPr lang="tr-TR" sz="2200" dirty="0">
                <a:latin typeface="Arial" pitchFamily="34" charset="0"/>
                <a:cs typeface="Arial" pitchFamily="34" charset="0"/>
              </a:rPr>
              <a:t>. </a:t>
            </a:r>
            <a:br>
              <a:rPr lang="tr-TR" sz="2200" dirty="0">
                <a:latin typeface="Arial" pitchFamily="34" charset="0"/>
                <a:cs typeface="Arial" pitchFamily="34" charset="0"/>
              </a:rPr>
            </a:br>
            <a:endParaRPr lang="tr-TR" sz="2200" dirty="0">
              <a:latin typeface="Arial" pitchFamily="34" charset="0"/>
              <a:cs typeface="Arial" pitchFamily="34" charset="0"/>
            </a:endParaRPr>
          </a:p>
          <a:p>
            <a:pPr marL="274320" indent="-274320" fontAlgn="auto">
              <a:spcAft>
                <a:spcPts val="0"/>
              </a:spcAft>
              <a:buFont typeface="Wingdings"/>
              <a:buChar char=""/>
              <a:defRPr/>
            </a:pPr>
            <a:endParaRPr lang="tr-TR" dirty="0"/>
          </a:p>
        </p:txBody>
      </p:sp>
      <p:pic>
        <p:nvPicPr>
          <p:cNvPr id="2" name="Picture 2" descr="C:\Users\Hasan\Desktop\ind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0390" y="441736"/>
            <a:ext cx="2914650" cy="15716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6" name="Unvan 1"/>
          <p:cNvSpPr>
            <a:spLocks noGrp="1"/>
          </p:cNvSpPr>
          <p:nvPr>
            <p:ph type="title"/>
          </p:nvPr>
        </p:nvSpPr>
        <p:spPr/>
        <p:txBody>
          <a:bodyPr/>
          <a:lstStyle/>
          <a:p>
            <a:pPr fontAlgn="auto">
              <a:spcAft>
                <a:spcPts val="0"/>
              </a:spcAft>
              <a:defRPr/>
            </a:pPr>
            <a:r>
              <a:rPr lang="tr-TR" sz="4800" b="1" dirty="0" smtClean="0">
                <a:latin typeface="Arial" pitchFamily="34" charset="0"/>
                <a:cs typeface="Arial" pitchFamily="34" charset="0"/>
              </a:rPr>
              <a:t>MİSYON VE VİZYON</a:t>
            </a:r>
            <a:endParaRPr lang="tr-TR" sz="4800" b="1" dirty="0">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VERİMLİ DERS ÇALIŞMA VE HEDEF BELİRLEME SEMİNERİ</a:t>
            </a:r>
            <a:endParaRPr lang="tr-TR" b="1" dirty="0"/>
          </a:p>
        </p:txBody>
      </p:sp>
      <p:sp>
        <p:nvSpPr>
          <p:cNvPr id="3" name="İçerik Yer Tutucusu 2"/>
          <p:cNvSpPr>
            <a:spLocks noGrp="1"/>
          </p:cNvSpPr>
          <p:nvPr>
            <p:ph sz="quarter" idx="1"/>
          </p:nvPr>
        </p:nvSpPr>
        <p:spPr/>
        <p:txBody>
          <a:bodyPr/>
          <a:lstStyle/>
          <a:p>
            <a:pPr algn="just"/>
            <a:r>
              <a:rPr lang="tr-TR" dirty="0" smtClean="0"/>
              <a:t>Öğrencilerimizin ders çalışma performanslarının artırılması ve hedef belirlemelerine yardımcı olmak amacıyla Okul Rehberlik Servisi tarafından seminerler düzenlenmiştir. </a:t>
            </a:r>
          </a:p>
          <a:p>
            <a:endParaRPr lang="tr-TR" dirty="0"/>
          </a:p>
        </p:txBody>
      </p:sp>
      <p:sp>
        <p:nvSpPr>
          <p:cNvPr id="4" name="Dikdörtgen 3"/>
          <p:cNvSpPr/>
          <p:nvPr/>
        </p:nvSpPr>
        <p:spPr>
          <a:xfrm>
            <a:off x="3133560" y="3283013"/>
            <a:ext cx="4427537" cy="1508125"/>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tr-TR" b="1" dirty="0">
                <a:solidFill>
                  <a:srgbClr val="FF0000"/>
                </a:solidFill>
              </a:rPr>
              <a:t>SEMİNERLERE KATILAN </a:t>
            </a:r>
          </a:p>
          <a:p>
            <a:pPr algn="ctr" eaLnBrk="1" fontAlgn="auto" hangingPunct="1">
              <a:spcBef>
                <a:spcPts val="0"/>
              </a:spcBef>
              <a:spcAft>
                <a:spcPts val="0"/>
              </a:spcAft>
              <a:defRPr/>
            </a:pPr>
            <a:r>
              <a:rPr lang="tr-TR" b="1" dirty="0" smtClean="0">
                <a:solidFill>
                  <a:srgbClr val="FF0000"/>
                </a:solidFill>
              </a:rPr>
              <a:t>ÖĞRENCİ </a:t>
            </a:r>
            <a:r>
              <a:rPr lang="tr-TR" b="1" dirty="0">
                <a:solidFill>
                  <a:srgbClr val="FF0000"/>
                </a:solidFill>
              </a:rPr>
              <a:t>SAYISI: </a:t>
            </a:r>
            <a:r>
              <a:rPr lang="tr-TR" b="1" dirty="0" smtClean="0">
                <a:solidFill>
                  <a:srgbClr val="FF0000"/>
                </a:solidFill>
              </a:rPr>
              <a:t>600</a:t>
            </a:r>
            <a:endParaRPr lang="tr-TR" b="1" dirty="0">
              <a:solidFill>
                <a:srgbClr val="FF0000"/>
              </a:solidFill>
            </a:endParaRPr>
          </a:p>
        </p:txBody>
      </p:sp>
    </p:spTree>
    <p:extLst>
      <p:ext uri="{BB962C8B-B14F-4D97-AF65-F5344CB8AC3E}">
        <p14:creationId xmlns:p14="http://schemas.microsoft.com/office/powerpoint/2010/main" val="3706261698"/>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41338" y="0"/>
            <a:ext cx="9956800" cy="1143000"/>
          </a:xfrm>
        </p:spPr>
        <p:txBody>
          <a:bodyPr/>
          <a:lstStyle/>
          <a:p>
            <a:pPr fontAlgn="auto">
              <a:spcAft>
                <a:spcPts val="0"/>
              </a:spcAft>
              <a:defRPr/>
            </a:pPr>
            <a:r>
              <a:rPr lang="tr-TR" sz="2800" b="1" dirty="0" smtClean="0">
                <a:latin typeface="Arial" pitchFamily="34" charset="0"/>
                <a:cs typeface="Arial" pitchFamily="34" charset="0"/>
              </a:rPr>
              <a:t>STEM BECERİLERİNİ GELİŞTİRME</a:t>
            </a:r>
            <a:endParaRPr lang="tr-TR" dirty="0"/>
          </a:p>
        </p:txBody>
      </p:sp>
      <p:pic>
        <p:nvPicPr>
          <p:cNvPr id="43011" name="İçerik Yer Tutucusu 3"/>
          <p:cNvPicPr>
            <a:picLocks noGrp="1" noChangeAspect="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526010" y="2328021"/>
            <a:ext cx="3097213" cy="4127500"/>
          </a:xfrm>
        </p:spPr>
      </p:pic>
      <p:pic>
        <p:nvPicPr>
          <p:cNvPr id="43012" name="Resim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6203" y="2199339"/>
            <a:ext cx="3192512" cy="4256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Metin kutusu 6"/>
          <p:cNvSpPr txBox="1">
            <a:spLocks noChangeArrowheads="1"/>
          </p:cNvSpPr>
          <p:nvPr/>
        </p:nvSpPr>
        <p:spPr bwMode="auto">
          <a:xfrm>
            <a:off x="409575" y="1377950"/>
            <a:ext cx="112998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tr-TR" altLang="tr-TR" sz="2000" dirty="0">
                <a:latin typeface="Arial" panose="020B0604020202020204" pitchFamily="34" charset="0"/>
                <a:cs typeface="Arial" panose="020B0604020202020204" pitchFamily="34" charset="0"/>
              </a:rPr>
              <a:t>Okulumuzda öğrencilerimizin STEM becerilerini geliştirmek amacıyla DNA modeli yapımı gerçekleştirilmiştir.</a:t>
            </a:r>
          </a:p>
        </p:txBody>
      </p:sp>
      <p:sp>
        <p:nvSpPr>
          <p:cNvPr id="6" name="Dikdörtgen 5"/>
          <p:cNvSpPr/>
          <p:nvPr/>
        </p:nvSpPr>
        <p:spPr>
          <a:xfrm>
            <a:off x="4042464" y="3300243"/>
            <a:ext cx="3204498" cy="1091528"/>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tr-TR" b="1" dirty="0" smtClean="0">
                <a:solidFill>
                  <a:srgbClr val="FF0000"/>
                </a:solidFill>
              </a:rPr>
              <a:t>EĞİTİME KATILAN </a:t>
            </a:r>
            <a:endParaRPr lang="tr-TR" b="1" dirty="0">
              <a:solidFill>
                <a:srgbClr val="FF0000"/>
              </a:solidFill>
            </a:endParaRPr>
          </a:p>
          <a:p>
            <a:pPr algn="ctr" eaLnBrk="1" fontAlgn="auto" hangingPunct="1">
              <a:spcBef>
                <a:spcPts val="0"/>
              </a:spcBef>
              <a:spcAft>
                <a:spcPts val="0"/>
              </a:spcAft>
              <a:defRPr/>
            </a:pPr>
            <a:r>
              <a:rPr lang="tr-TR" b="1" dirty="0" smtClean="0">
                <a:solidFill>
                  <a:srgbClr val="FF0000"/>
                </a:solidFill>
              </a:rPr>
              <a:t>ÖĞRENCİ </a:t>
            </a:r>
            <a:r>
              <a:rPr lang="tr-TR" b="1" dirty="0">
                <a:solidFill>
                  <a:srgbClr val="FF0000"/>
                </a:solidFill>
              </a:rPr>
              <a:t>SAYISI: </a:t>
            </a:r>
            <a:r>
              <a:rPr lang="tr-TR" b="1" dirty="0" smtClean="0">
                <a:solidFill>
                  <a:srgbClr val="FF0000"/>
                </a:solidFill>
              </a:rPr>
              <a:t>120</a:t>
            </a:r>
            <a:endParaRPr lang="tr-TR" b="1" dirty="0">
              <a:solidFill>
                <a:srgbClr val="FF0000"/>
              </a:solidFill>
            </a:endParaRPr>
          </a:p>
        </p:txBody>
      </p:sp>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582304" y="1600200"/>
            <a:ext cx="9956800" cy="4873752"/>
          </a:xfrm>
        </p:spPr>
        <p:txBody>
          <a:bodyPr/>
          <a:lstStyle/>
          <a:p>
            <a:pPr marL="0" indent="0" algn="ctr">
              <a:buNone/>
            </a:pPr>
            <a:endParaRPr lang="tr-TR" dirty="0" smtClean="0"/>
          </a:p>
          <a:p>
            <a:pPr marL="0" indent="0" algn="ctr">
              <a:buNone/>
            </a:pPr>
            <a:endParaRPr lang="tr-TR" dirty="0"/>
          </a:p>
          <a:p>
            <a:pPr marL="0" indent="0" algn="ctr">
              <a:buNone/>
            </a:pPr>
            <a:r>
              <a:rPr lang="tr-TR" sz="4000" b="1" dirty="0" smtClean="0"/>
              <a:t>Kişisel Gelişim Destekleri</a:t>
            </a:r>
            <a:endParaRPr lang="tr-TR" sz="4000" b="1" dirty="0" smtClean="0"/>
          </a:p>
          <a:p>
            <a:endParaRPr lang="tr-TR" dirty="0"/>
          </a:p>
        </p:txBody>
      </p:sp>
    </p:spTree>
    <p:extLst>
      <p:ext uri="{BB962C8B-B14F-4D97-AF65-F5344CB8AC3E}">
        <p14:creationId xmlns:p14="http://schemas.microsoft.com/office/powerpoint/2010/main" val="3701115062"/>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623888" y="1057275"/>
            <a:ext cx="9956800" cy="4873625"/>
          </a:xfrm>
        </p:spPr>
        <p:txBody>
          <a:bodyPr>
            <a:normAutofit/>
          </a:bodyPr>
          <a:lstStyle/>
          <a:p>
            <a:pPr marL="0" indent="0" fontAlgn="auto">
              <a:spcAft>
                <a:spcPts val="0"/>
              </a:spcAft>
              <a:buNone/>
              <a:defRPr/>
            </a:pPr>
            <a:endParaRPr lang="tr-TR" dirty="0" smtClean="0"/>
          </a:p>
          <a:p>
            <a:pPr marL="0" indent="0" algn="just" fontAlgn="auto">
              <a:spcAft>
                <a:spcPts val="0"/>
              </a:spcAft>
              <a:buNone/>
              <a:defRPr/>
            </a:pPr>
            <a:r>
              <a:rPr lang="tr-TR" dirty="0" smtClean="0"/>
              <a:t>Siber </a:t>
            </a:r>
            <a:r>
              <a:rPr lang="tr-TR" dirty="0" smtClean="0"/>
              <a:t>Suçlar ve Siber Zorbalık İle Mücadele kapsamında Şırnak İl Emniyet Müdürlüğü işbirliğinde hem öğrenci hem de öğretmenlerimize seminer verilmiştir.</a:t>
            </a:r>
          </a:p>
          <a:p>
            <a:pPr marL="0" indent="0" fontAlgn="auto">
              <a:spcAft>
                <a:spcPts val="0"/>
              </a:spcAft>
              <a:buFont typeface="Wingdings"/>
              <a:buNone/>
              <a:defRPr/>
            </a:pPr>
            <a:r>
              <a:rPr lang="tr-TR" dirty="0" smtClean="0">
                <a:solidFill>
                  <a:srgbClr val="FF0000"/>
                </a:solidFill>
              </a:rPr>
              <a:t>Eğitime Katılan Öğrenci Sayısı: </a:t>
            </a:r>
            <a:r>
              <a:rPr lang="tr-TR" dirty="0" smtClean="0">
                <a:solidFill>
                  <a:srgbClr val="FF0000"/>
                </a:solidFill>
              </a:rPr>
              <a:t>433</a:t>
            </a:r>
            <a:endParaRPr lang="tr-TR" dirty="0" smtClean="0">
              <a:solidFill>
                <a:srgbClr val="FF0000"/>
              </a:solidFill>
            </a:endParaRPr>
          </a:p>
          <a:p>
            <a:pPr marL="0" indent="0" fontAlgn="auto">
              <a:spcAft>
                <a:spcPts val="0"/>
              </a:spcAft>
              <a:buFont typeface="Wingdings"/>
              <a:buNone/>
              <a:defRPr/>
            </a:pPr>
            <a:r>
              <a:rPr lang="tr-TR" dirty="0" smtClean="0">
                <a:solidFill>
                  <a:srgbClr val="FF0000"/>
                </a:solidFill>
              </a:rPr>
              <a:t>Eğitime Katılan Öğretmen Sayısı: 52</a:t>
            </a:r>
            <a:endParaRPr lang="tr-TR" dirty="0">
              <a:solidFill>
                <a:srgbClr val="FF0000"/>
              </a:solidFill>
            </a:endParaRPr>
          </a:p>
        </p:txBody>
      </p:sp>
      <p:sp>
        <p:nvSpPr>
          <p:cNvPr id="6" name="Başlık 1"/>
          <p:cNvSpPr>
            <a:spLocks noGrp="1"/>
          </p:cNvSpPr>
          <p:nvPr>
            <p:ph type="title"/>
          </p:nvPr>
        </p:nvSpPr>
        <p:spPr>
          <a:xfrm>
            <a:off x="638175" y="0"/>
            <a:ext cx="9956800" cy="1143000"/>
          </a:xfrm>
        </p:spPr>
        <p:txBody>
          <a:bodyPr>
            <a:normAutofit/>
          </a:bodyPr>
          <a:lstStyle/>
          <a:p>
            <a:pPr fontAlgn="auto">
              <a:spcAft>
                <a:spcPts val="0"/>
              </a:spcAft>
              <a:defRPr/>
            </a:pPr>
            <a:r>
              <a:rPr lang="tr-TR" sz="3200" b="1" dirty="0" smtClean="0"/>
              <a:t>SİBER SUÇLAR VE SİBER ZORBALIK İLE MÜCADELE</a:t>
            </a:r>
            <a:endParaRPr lang="tr-TR" sz="3200" b="1" dirty="0">
              <a:latin typeface="Arial" pitchFamily="34" charset="0"/>
              <a:cs typeface="Arial" pitchFamily="34" charset="0"/>
            </a:endParaRPr>
          </a:p>
        </p:txBody>
      </p:sp>
      <p:pic>
        <p:nvPicPr>
          <p:cNvPr id="2" name="Picture 2" descr="C:\Users\SK PC\Desktop\1000 OKUL PROJESİ\WhatsApp Image 2021-03-05 at 16.10.46 (3).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12705" y="3667484"/>
            <a:ext cx="4476751" cy="2971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076" name="Picture 4" descr="C:\Users\SK PC\Desktop\1000 OKUL PROJESİ\WhatsApp Image 2021-03-05 at 16.10.46 (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598" y="3667484"/>
            <a:ext cx="4743450" cy="2971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9956800" cy="698500"/>
          </a:xfrm>
        </p:spPr>
        <p:txBody>
          <a:bodyPr/>
          <a:lstStyle/>
          <a:p>
            <a:pPr fontAlgn="auto">
              <a:spcAft>
                <a:spcPts val="0"/>
              </a:spcAft>
              <a:defRPr/>
            </a:pPr>
            <a:r>
              <a:rPr lang="tr-TR" sz="3200" b="1" dirty="0" smtClean="0">
                <a:latin typeface="Arial" pitchFamily="34" charset="0"/>
                <a:cs typeface="Arial" pitchFamily="34" charset="0"/>
              </a:rPr>
              <a:t>KARİYER GÜNLERİ</a:t>
            </a:r>
            <a:endParaRPr lang="tr-TR" dirty="0"/>
          </a:p>
        </p:txBody>
      </p:sp>
      <p:sp>
        <p:nvSpPr>
          <p:cNvPr id="27651" name="İçerik Yer Tutucusu 2"/>
          <p:cNvSpPr>
            <a:spLocks noGrp="1"/>
          </p:cNvSpPr>
          <p:nvPr>
            <p:ph sz="quarter" idx="1"/>
          </p:nvPr>
        </p:nvSpPr>
        <p:spPr>
          <a:xfrm>
            <a:off x="609600" y="1201738"/>
            <a:ext cx="9956800" cy="4873625"/>
          </a:xfrm>
        </p:spPr>
        <p:txBody>
          <a:bodyPr/>
          <a:lstStyle/>
          <a:p>
            <a:pPr marL="0" indent="0" algn="just">
              <a:buFont typeface="Wingdings" panose="05000000000000000000" pitchFamily="2" charset="2"/>
              <a:buNone/>
            </a:pPr>
            <a:r>
              <a:rPr lang="tr-TR" altLang="tr-TR" sz="2800" dirty="0" smtClean="0"/>
              <a:t>İdil Mesleki ve Teknik Anadolu Lisesi olarak "1000 Okul Projesi" kapsamında öğrencilerimizi gelecek planlamalarında yönlendirmek, motive etmek ve rehber etmek için 24 Mart-31 Mart 2021 tarihleri arasında "Kariyer Günleri" düzenlenmiştir</a:t>
            </a:r>
            <a:r>
              <a:rPr lang="tr-TR" altLang="tr-TR" sz="2800" dirty="0" smtClean="0"/>
              <a:t>.</a:t>
            </a:r>
          </a:p>
          <a:p>
            <a:pPr marL="0" indent="0" algn="just">
              <a:buFont typeface="Wingdings" panose="05000000000000000000" pitchFamily="2" charset="2"/>
              <a:buNone/>
            </a:pPr>
            <a:endParaRPr lang="tr-TR" altLang="tr-TR" sz="2800" dirty="0" smtClean="0"/>
          </a:p>
        </p:txBody>
      </p:sp>
      <p:pic>
        <p:nvPicPr>
          <p:cNvPr id="5122" name="Picture 2" descr="Bilişim ve mühendislik alanında 10 popüler meslek | Kariyer Rehb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859976"/>
            <a:ext cx="10381797" cy="2857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Dikdörtgen 4"/>
          <p:cNvSpPr/>
          <p:nvPr/>
        </p:nvSpPr>
        <p:spPr>
          <a:xfrm>
            <a:off x="7250194" y="2641568"/>
            <a:ext cx="4427537" cy="1508125"/>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tr-TR" b="1" dirty="0" smtClean="0">
                <a:solidFill>
                  <a:srgbClr val="FF0000"/>
                </a:solidFill>
              </a:rPr>
              <a:t>KARİYER GÜNLERİNE </a:t>
            </a:r>
            <a:r>
              <a:rPr lang="tr-TR" b="1" dirty="0">
                <a:solidFill>
                  <a:srgbClr val="FF0000"/>
                </a:solidFill>
              </a:rPr>
              <a:t>KATILAN </a:t>
            </a:r>
          </a:p>
          <a:p>
            <a:pPr algn="ctr" eaLnBrk="1" fontAlgn="auto" hangingPunct="1">
              <a:spcBef>
                <a:spcPts val="0"/>
              </a:spcBef>
              <a:spcAft>
                <a:spcPts val="0"/>
              </a:spcAft>
              <a:defRPr/>
            </a:pPr>
            <a:r>
              <a:rPr lang="tr-TR" b="1" dirty="0" smtClean="0">
                <a:solidFill>
                  <a:srgbClr val="FF0000"/>
                </a:solidFill>
              </a:rPr>
              <a:t>ÖĞRENCİ </a:t>
            </a:r>
            <a:r>
              <a:rPr lang="tr-TR" b="1" dirty="0">
                <a:solidFill>
                  <a:srgbClr val="FF0000"/>
                </a:solidFill>
              </a:rPr>
              <a:t>SAYISI: </a:t>
            </a:r>
            <a:r>
              <a:rPr lang="tr-TR" b="1" dirty="0" smtClean="0">
                <a:solidFill>
                  <a:srgbClr val="FF0000"/>
                </a:solidFill>
              </a:rPr>
              <a:t>250</a:t>
            </a:r>
            <a:endParaRPr lang="tr-TR" b="1" dirty="0">
              <a:solidFill>
                <a:srgbClr val="FF0000"/>
              </a:solidFill>
            </a:endParaRPr>
          </a:p>
        </p:txBody>
      </p:sp>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609600" y="1600200"/>
            <a:ext cx="9956800" cy="4873625"/>
          </a:xfrm>
        </p:spPr>
        <p:txBody>
          <a:bodyPr>
            <a:normAutofit/>
          </a:bodyPr>
          <a:lstStyle/>
          <a:p>
            <a:pPr marL="0" indent="0" fontAlgn="auto">
              <a:spcAft>
                <a:spcPts val="0"/>
              </a:spcAft>
              <a:buFont typeface="Wingdings"/>
              <a:buNone/>
              <a:defRPr/>
            </a:pPr>
            <a:endParaRPr lang="tr-TR" dirty="0" smtClean="0"/>
          </a:p>
          <a:p>
            <a:pPr marL="0" indent="0" fontAlgn="auto">
              <a:spcAft>
                <a:spcPts val="0"/>
              </a:spcAft>
              <a:buFont typeface="Wingdings"/>
              <a:buNone/>
              <a:defRPr/>
            </a:pPr>
            <a:r>
              <a:rPr lang="tr-TR" dirty="0" smtClean="0"/>
              <a:t>Kariyer </a:t>
            </a:r>
            <a:r>
              <a:rPr lang="tr-TR" dirty="0"/>
              <a:t>Günleri Etkinlik Planı:</a:t>
            </a:r>
          </a:p>
          <a:p>
            <a:pPr marL="274320" indent="-274320" fontAlgn="auto">
              <a:spcAft>
                <a:spcPts val="0"/>
              </a:spcAft>
              <a:buFont typeface="Wingdings"/>
              <a:buChar char=""/>
              <a:defRPr/>
            </a:pPr>
            <a:r>
              <a:rPr lang="tr-TR" dirty="0"/>
              <a:t>24 Mart 2021 TEDAŞ Müdürü  Sn. Ferhat Yılmaz</a:t>
            </a:r>
          </a:p>
          <a:p>
            <a:pPr marL="274320" indent="-274320" fontAlgn="auto">
              <a:spcAft>
                <a:spcPts val="0"/>
              </a:spcAft>
              <a:buFont typeface="Wingdings"/>
              <a:buChar char=""/>
              <a:defRPr/>
            </a:pPr>
            <a:r>
              <a:rPr lang="tr-TR" dirty="0"/>
              <a:t>25 Mart 2021 Kaya Mobilya İşletme Sahibi Sn. Abdullah Çağlar</a:t>
            </a:r>
          </a:p>
          <a:p>
            <a:pPr marL="274320" indent="-274320" fontAlgn="auto">
              <a:spcAft>
                <a:spcPts val="0"/>
              </a:spcAft>
              <a:buFont typeface="Wingdings"/>
              <a:buChar char=""/>
              <a:defRPr/>
            </a:pPr>
            <a:r>
              <a:rPr lang="tr-TR" dirty="0"/>
              <a:t>29 Mart 2021 İdil İlçe Gençlik ve Spor Müdürü Sn. Müjdat Bozkurt</a:t>
            </a:r>
          </a:p>
          <a:p>
            <a:pPr marL="274320" indent="-274320" fontAlgn="auto">
              <a:spcAft>
                <a:spcPts val="0"/>
              </a:spcAft>
              <a:buFont typeface="Wingdings"/>
              <a:buChar char=""/>
              <a:defRPr/>
            </a:pPr>
            <a:r>
              <a:rPr lang="tr-TR" dirty="0"/>
              <a:t>30 Mart 2021 </a:t>
            </a:r>
            <a:r>
              <a:rPr lang="tr-TR" dirty="0" err="1"/>
              <a:t>Vanessa</a:t>
            </a:r>
            <a:r>
              <a:rPr lang="tr-TR" dirty="0"/>
              <a:t> Güzellik Merkezi Güzellik Uzmanı Sn. Dicle Çağında</a:t>
            </a:r>
          </a:p>
          <a:p>
            <a:pPr marL="274320" indent="-274320" fontAlgn="auto">
              <a:spcAft>
                <a:spcPts val="0"/>
              </a:spcAft>
              <a:buFont typeface="Wingdings"/>
              <a:buChar char=""/>
              <a:defRPr/>
            </a:pPr>
            <a:r>
              <a:rPr lang="tr-TR" dirty="0"/>
              <a:t>31 Mart Şırnak Üniversitesi İdil Meslek Yüksekokulu </a:t>
            </a:r>
            <a:r>
              <a:rPr lang="tr-TR" dirty="0" err="1"/>
              <a:t>Öğr</a:t>
            </a:r>
            <a:r>
              <a:rPr lang="tr-TR" dirty="0"/>
              <a:t>. Gör. Kemal Polat ve </a:t>
            </a:r>
            <a:r>
              <a:rPr lang="tr-TR" dirty="0" err="1"/>
              <a:t>Öğr</a:t>
            </a:r>
            <a:r>
              <a:rPr lang="tr-TR" dirty="0"/>
              <a:t>. Gör. Ramazan Öztürk</a:t>
            </a:r>
          </a:p>
          <a:p>
            <a:pPr marL="274320" indent="-274320" fontAlgn="auto">
              <a:spcAft>
                <a:spcPts val="0"/>
              </a:spcAft>
              <a:buFont typeface="Wingdings"/>
              <a:buChar char=""/>
              <a:defRPr/>
            </a:pPr>
            <a:endParaRPr lang="tr-TR" dirty="0"/>
          </a:p>
        </p:txBody>
      </p:sp>
      <p:sp>
        <p:nvSpPr>
          <p:cNvPr id="4" name="Unvan 1"/>
          <p:cNvSpPr>
            <a:spLocks noGrp="1"/>
          </p:cNvSpPr>
          <p:nvPr>
            <p:ph type="title"/>
          </p:nvPr>
        </p:nvSpPr>
        <p:spPr/>
        <p:txBody>
          <a:bodyPr/>
          <a:lstStyle/>
          <a:p>
            <a:pPr fontAlgn="auto">
              <a:spcAft>
                <a:spcPts val="0"/>
              </a:spcAft>
              <a:defRPr/>
            </a:pPr>
            <a:r>
              <a:rPr lang="tr-TR" sz="2800" b="1" dirty="0">
                <a:latin typeface="Arial" pitchFamily="34" charset="0"/>
                <a:cs typeface="Arial" pitchFamily="34" charset="0"/>
              </a:rPr>
              <a:t>KARİYER </a:t>
            </a:r>
            <a:r>
              <a:rPr lang="tr-TR" sz="2800" b="1" dirty="0" smtClean="0">
                <a:latin typeface="Arial" pitchFamily="34" charset="0"/>
                <a:cs typeface="Arial" pitchFamily="34" charset="0"/>
              </a:rPr>
              <a:t>GÜNLERİ PROGRAMI</a:t>
            </a:r>
            <a:endParaRPr lang="tr-TR" dirty="0"/>
          </a:p>
        </p:txBody>
      </p:sp>
    </p:spTree>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28638" y="487363"/>
            <a:ext cx="9956800" cy="571500"/>
          </a:xfrm>
        </p:spPr>
        <p:txBody>
          <a:bodyPr/>
          <a:lstStyle/>
          <a:p>
            <a:pPr fontAlgn="auto">
              <a:spcAft>
                <a:spcPts val="0"/>
              </a:spcAft>
              <a:defRPr/>
            </a:pPr>
            <a:r>
              <a:rPr lang="tr-TR" sz="2800" b="1" dirty="0">
                <a:latin typeface="Arial" pitchFamily="34" charset="0"/>
                <a:cs typeface="Arial" pitchFamily="34" charset="0"/>
              </a:rPr>
              <a:t>KARİYER GÜNLERİ</a:t>
            </a:r>
            <a:endParaRPr lang="tr-TR" dirty="0"/>
          </a:p>
        </p:txBody>
      </p:sp>
      <p:pic>
        <p:nvPicPr>
          <p:cNvPr id="6" name="İçerik Yer Tutucusu 5"/>
          <p:cNvPicPr>
            <a:picLocks noGrp="1" noChangeAspect="1"/>
          </p:cNvPicPr>
          <p:nvPr>
            <p:ph sz="quarter" idx="1"/>
          </p:nvPr>
        </p:nvPicPr>
        <p:blipFill>
          <a:blip r:embed="rId2"/>
          <a:stretch>
            <a:fillRect/>
          </a:stretch>
        </p:blipFill>
        <p:spPr>
          <a:xfrm>
            <a:off x="1290638" y="1268413"/>
            <a:ext cx="3389312" cy="2541587"/>
          </a:xfrm>
          <a:effectLst>
            <a:outerShdw blurRad="292100" dist="139700" dir="2700000" algn="tl" rotWithShape="0">
              <a:srgbClr val="333333">
                <a:alpha val="65000"/>
              </a:srgbClr>
            </a:outerShdw>
          </a:effectLst>
        </p:spPr>
      </p:pic>
      <p:pic>
        <p:nvPicPr>
          <p:cNvPr id="7" name="Resim 6"/>
          <p:cNvPicPr>
            <a:picLocks noChangeAspect="1"/>
          </p:cNvPicPr>
          <p:nvPr/>
        </p:nvPicPr>
        <p:blipFill>
          <a:blip r:embed="rId3"/>
          <a:stretch>
            <a:fillRect/>
          </a:stretch>
        </p:blipFill>
        <p:spPr>
          <a:xfrm>
            <a:off x="6361113" y="1058863"/>
            <a:ext cx="3533775" cy="2651125"/>
          </a:xfrm>
          <a:prstGeom prst="rect">
            <a:avLst/>
          </a:prstGeom>
          <a:ln>
            <a:noFill/>
          </a:ln>
          <a:effectLst>
            <a:outerShdw blurRad="292100" dist="139700" dir="2700000" algn="tl" rotWithShape="0">
              <a:srgbClr val="333333">
                <a:alpha val="65000"/>
              </a:srgbClr>
            </a:outerShdw>
          </a:effectLst>
        </p:spPr>
      </p:pic>
      <p:pic>
        <p:nvPicPr>
          <p:cNvPr id="8" name="Resim 7"/>
          <p:cNvPicPr>
            <a:picLocks noChangeAspect="1"/>
          </p:cNvPicPr>
          <p:nvPr/>
        </p:nvPicPr>
        <p:blipFill>
          <a:blip r:embed="rId4"/>
          <a:stretch>
            <a:fillRect/>
          </a:stretch>
        </p:blipFill>
        <p:spPr>
          <a:xfrm>
            <a:off x="463550" y="4019550"/>
            <a:ext cx="5043488" cy="2447925"/>
          </a:xfrm>
          <a:prstGeom prst="rect">
            <a:avLst/>
          </a:prstGeom>
          <a:ln>
            <a:noFill/>
          </a:ln>
          <a:effectLst>
            <a:outerShdw blurRad="292100" dist="139700" dir="2700000" algn="tl" rotWithShape="0">
              <a:srgbClr val="333333">
                <a:alpha val="65000"/>
              </a:srgbClr>
            </a:outerShdw>
          </a:effectLst>
        </p:spPr>
      </p:pic>
      <p:pic>
        <p:nvPicPr>
          <p:cNvPr id="9" name="Resim 8"/>
          <p:cNvPicPr>
            <a:picLocks noChangeAspect="1"/>
          </p:cNvPicPr>
          <p:nvPr/>
        </p:nvPicPr>
        <p:blipFill rotWithShape="1">
          <a:blip r:embed="rId5"/>
          <a:srcRect l="-344" t="19982" r="344" b="-6429"/>
          <a:stretch/>
        </p:blipFill>
        <p:spPr>
          <a:xfrm>
            <a:off x="6146800" y="3959225"/>
            <a:ext cx="3962400" cy="25685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2625" y="0"/>
            <a:ext cx="9956800" cy="850900"/>
          </a:xfrm>
        </p:spPr>
        <p:txBody>
          <a:bodyPr/>
          <a:lstStyle/>
          <a:p>
            <a:pPr fontAlgn="auto">
              <a:spcAft>
                <a:spcPts val="0"/>
              </a:spcAft>
              <a:defRPr/>
            </a:pPr>
            <a:r>
              <a:rPr lang="tr-TR" sz="4000" b="1" dirty="0" smtClean="0">
                <a:latin typeface="Arial" pitchFamily="34" charset="0"/>
                <a:cs typeface="Arial" pitchFamily="34" charset="0"/>
              </a:rPr>
              <a:t>İSG </a:t>
            </a:r>
            <a:r>
              <a:rPr lang="tr-TR" sz="4000" b="1" dirty="0" smtClean="0">
                <a:latin typeface="Arial" pitchFamily="34" charset="0"/>
                <a:cs typeface="Arial" pitchFamily="34" charset="0"/>
              </a:rPr>
              <a:t>EĞİTİMİ</a:t>
            </a:r>
            <a:endParaRPr lang="tr-TR" sz="4000" b="1" dirty="0">
              <a:latin typeface="Arial" pitchFamily="34" charset="0"/>
              <a:cs typeface="Arial" pitchFamily="34" charset="0"/>
            </a:endParaRPr>
          </a:p>
        </p:txBody>
      </p:sp>
      <p:sp>
        <p:nvSpPr>
          <p:cNvPr id="33795" name="İçerik Yer Tutucusu 2"/>
          <p:cNvSpPr>
            <a:spLocks noGrp="1"/>
          </p:cNvSpPr>
          <p:nvPr>
            <p:ph sz="quarter" idx="1"/>
          </p:nvPr>
        </p:nvSpPr>
        <p:spPr>
          <a:xfrm>
            <a:off x="506413" y="860425"/>
            <a:ext cx="9956800" cy="4873625"/>
          </a:xfrm>
        </p:spPr>
        <p:txBody>
          <a:bodyPr/>
          <a:lstStyle/>
          <a:p>
            <a:pPr marL="0" indent="0" algn="just">
              <a:buFont typeface="Wingdings" panose="05000000000000000000" pitchFamily="2" charset="2"/>
              <a:buNone/>
            </a:pPr>
            <a:r>
              <a:rPr lang="tr-TR" altLang="tr-TR" dirty="0" smtClean="0"/>
              <a:t>Proje kapsamında tüm öğretmenlerimize, okul personeline, atölye dersleri görecek olan örgün, açık öğretim ve MESEM öğrencilerine İş Sağlığı ve Güvenliği Eğitimi verildi. </a:t>
            </a:r>
          </a:p>
        </p:txBody>
      </p:sp>
      <p:pic>
        <p:nvPicPr>
          <p:cNvPr id="21506" name="Picture 2"/>
          <p:cNvPicPr>
            <a:picLocks noChangeAspect="1" noChangeArrowheads="1"/>
          </p:cNvPicPr>
          <p:nvPr/>
        </p:nvPicPr>
        <p:blipFill rotWithShape="1">
          <a:blip r:embed="rId2"/>
          <a:srcRect l="18869" t="20890" r="21923" b="18836"/>
          <a:stretch/>
        </p:blipFill>
        <p:spPr bwMode="auto">
          <a:xfrm>
            <a:off x="5661025" y="3608388"/>
            <a:ext cx="5676900" cy="32496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rotWithShape="1">
          <a:blip r:embed="rId3"/>
          <a:srcRect l="23586" t="23630" r="23946" b="18322"/>
          <a:stretch/>
        </p:blipFill>
        <p:spPr bwMode="auto">
          <a:xfrm>
            <a:off x="261938" y="3608388"/>
            <a:ext cx="5222875" cy="32496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Yuvarlatılmış Dikdörtgen 6"/>
          <p:cNvSpPr/>
          <p:nvPr/>
        </p:nvSpPr>
        <p:spPr>
          <a:xfrm>
            <a:off x="261938" y="2365375"/>
            <a:ext cx="3541712" cy="9144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tr-TR" sz="2000" b="1" dirty="0">
                <a:solidFill>
                  <a:srgbClr val="FF0000"/>
                </a:solidFill>
              </a:rPr>
              <a:t>EĞİTİME KATILAN </a:t>
            </a:r>
          </a:p>
          <a:p>
            <a:pPr algn="ctr" eaLnBrk="1" fontAlgn="auto" hangingPunct="1">
              <a:spcBef>
                <a:spcPts val="0"/>
              </a:spcBef>
              <a:spcAft>
                <a:spcPts val="0"/>
              </a:spcAft>
              <a:defRPr/>
            </a:pPr>
            <a:r>
              <a:rPr lang="tr-TR" sz="2000" b="1" dirty="0">
                <a:solidFill>
                  <a:srgbClr val="FF0000"/>
                </a:solidFill>
              </a:rPr>
              <a:t>ÖĞRETMEN SAYISI: 41</a:t>
            </a:r>
            <a:endParaRPr lang="tr-TR" sz="2000" b="1" dirty="0">
              <a:solidFill>
                <a:srgbClr val="FF0000"/>
              </a:solidFill>
            </a:endParaRPr>
          </a:p>
        </p:txBody>
      </p:sp>
      <p:sp>
        <p:nvSpPr>
          <p:cNvPr id="8" name="Yuvarlatılmış Dikdörtgen 7"/>
          <p:cNvSpPr/>
          <p:nvPr/>
        </p:nvSpPr>
        <p:spPr>
          <a:xfrm>
            <a:off x="4005263" y="2336800"/>
            <a:ext cx="3541712" cy="9144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tr-TR" sz="2000" b="1" dirty="0">
                <a:solidFill>
                  <a:srgbClr val="FF0000"/>
                </a:solidFill>
              </a:rPr>
              <a:t>EĞİTİME KATILAN </a:t>
            </a:r>
          </a:p>
          <a:p>
            <a:pPr algn="ctr" eaLnBrk="1" fontAlgn="auto" hangingPunct="1">
              <a:spcBef>
                <a:spcPts val="0"/>
              </a:spcBef>
              <a:spcAft>
                <a:spcPts val="0"/>
              </a:spcAft>
              <a:defRPr/>
            </a:pPr>
            <a:r>
              <a:rPr lang="tr-TR" sz="2000" b="1" dirty="0">
                <a:solidFill>
                  <a:srgbClr val="FF0000"/>
                </a:solidFill>
              </a:rPr>
              <a:t>ÖĞRENCİ SAYISI: 346</a:t>
            </a:r>
            <a:endParaRPr lang="tr-TR" sz="2000" b="1" dirty="0">
              <a:solidFill>
                <a:srgbClr val="FF0000"/>
              </a:solidFill>
            </a:endParaRPr>
          </a:p>
        </p:txBody>
      </p:sp>
      <p:sp>
        <p:nvSpPr>
          <p:cNvPr id="9" name="Yuvarlatılmış Dikdörtgen 8"/>
          <p:cNvSpPr/>
          <p:nvPr/>
        </p:nvSpPr>
        <p:spPr>
          <a:xfrm>
            <a:off x="7796213" y="2373313"/>
            <a:ext cx="3541712" cy="9144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tr-TR" sz="2000" b="1" dirty="0">
                <a:solidFill>
                  <a:srgbClr val="FF0000"/>
                </a:solidFill>
              </a:rPr>
              <a:t>EĞİTİME KATILAN </a:t>
            </a:r>
          </a:p>
          <a:p>
            <a:pPr algn="ctr" eaLnBrk="1" fontAlgn="auto" hangingPunct="1">
              <a:spcBef>
                <a:spcPts val="0"/>
              </a:spcBef>
              <a:spcAft>
                <a:spcPts val="0"/>
              </a:spcAft>
              <a:defRPr/>
            </a:pPr>
            <a:r>
              <a:rPr lang="tr-TR" sz="2000" b="1" dirty="0">
                <a:solidFill>
                  <a:srgbClr val="FF0000"/>
                </a:solidFill>
              </a:rPr>
              <a:t>PERSONEL SAYISI: 7</a:t>
            </a:r>
            <a:endParaRPr lang="tr-TR" sz="2000" b="1" dirty="0">
              <a:solidFill>
                <a:srgbClr val="FF0000"/>
              </a:solidFill>
            </a:endParaRPr>
          </a:p>
        </p:txBody>
      </p:sp>
    </p:spTree>
  </p:cSld>
  <p:clrMapOvr>
    <a:masterClrMapping/>
  </p:clrMapOvr>
  <p:transition spd="slow">
    <p:cove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BOCCE SPORU TANITIMI</a:t>
            </a:r>
            <a:endParaRPr lang="tr-TR" b="1" dirty="0"/>
          </a:p>
        </p:txBody>
      </p:sp>
      <p:sp>
        <p:nvSpPr>
          <p:cNvPr id="3" name="İçerik Yer Tutucusu 2"/>
          <p:cNvSpPr>
            <a:spLocks noGrp="1"/>
          </p:cNvSpPr>
          <p:nvPr>
            <p:ph sz="quarter" idx="1"/>
          </p:nvPr>
        </p:nvSpPr>
        <p:spPr/>
        <p:txBody>
          <a:bodyPr/>
          <a:lstStyle/>
          <a:p>
            <a:r>
              <a:rPr lang="tr-TR" dirty="0" smtClean="0"/>
              <a:t>Okulumuzda farklı spor dallarının teşvik edilmesi amacıyla Beden Eğitimi Zümresi tarafından </a:t>
            </a:r>
            <a:r>
              <a:rPr lang="tr-TR" dirty="0" err="1" smtClean="0"/>
              <a:t>Bocce</a:t>
            </a:r>
            <a:r>
              <a:rPr lang="tr-TR" dirty="0" smtClean="0"/>
              <a:t> Sporu tanıtılmıştır. Etkinlik </a:t>
            </a:r>
            <a:r>
              <a:rPr lang="tr-TR" dirty="0" err="1" smtClean="0"/>
              <a:t>Zoom</a:t>
            </a:r>
            <a:r>
              <a:rPr lang="tr-TR" dirty="0" smtClean="0"/>
              <a:t> üzerinden yapılmıştır.</a:t>
            </a:r>
          </a:p>
          <a:p>
            <a:endParaRPr lang="tr-TR" dirty="0"/>
          </a:p>
        </p:txBody>
      </p:sp>
      <p:sp>
        <p:nvSpPr>
          <p:cNvPr id="4" name="Yuvarlatılmış Dikdörtgen 3"/>
          <p:cNvSpPr/>
          <p:nvPr/>
        </p:nvSpPr>
        <p:spPr>
          <a:xfrm>
            <a:off x="989109" y="3450222"/>
            <a:ext cx="3541712" cy="9144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tr-TR" sz="2000" b="1" dirty="0" smtClean="0">
                <a:solidFill>
                  <a:srgbClr val="FF0000"/>
                </a:solidFill>
              </a:rPr>
              <a:t>KATILAN </a:t>
            </a:r>
            <a:endParaRPr lang="tr-TR" sz="2000" b="1" dirty="0">
              <a:solidFill>
                <a:srgbClr val="FF0000"/>
              </a:solidFill>
            </a:endParaRPr>
          </a:p>
          <a:p>
            <a:pPr algn="ctr" eaLnBrk="1" fontAlgn="auto" hangingPunct="1">
              <a:spcBef>
                <a:spcPts val="0"/>
              </a:spcBef>
              <a:spcAft>
                <a:spcPts val="0"/>
              </a:spcAft>
              <a:defRPr/>
            </a:pPr>
            <a:r>
              <a:rPr lang="tr-TR" sz="2000" b="1" dirty="0" smtClean="0">
                <a:solidFill>
                  <a:srgbClr val="FF0000"/>
                </a:solidFill>
              </a:rPr>
              <a:t>ÖĞRENCİ SAYISI</a:t>
            </a:r>
            <a:r>
              <a:rPr lang="tr-TR" sz="2000" b="1" dirty="0">
                <a:solidFill>
                  <a:srgbClr val="FF0000"/>
                </a:solidFill>
              </a:rPr>
              <a:t>: </a:t>
            </a:r>
            <a:r>
              <a:rPr lang="tr-TR" sz="2000" b="1" dirty="0" smtClean="0">
                <a:solidFill>
                  <a:srgbClr val="FF0000"/>
                </a:solidFill>
              </a:rPr>
              <a:t>35</a:t>
            </a:r>
          </a:p>
        </p:txBody>
      </p:sp>
      <p:pic>
        <p:nvPicPr>
          <p:cNvPr id="70658" name="Picture 2" descr="Hadi ipucu 4 Ekim: Bocce nasıl oynanır? Bocce neyle oynanır? 20.30 (Hadi  ipucu sorusu) | Gündem Haberl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3376" y="3220872"/>
            <a:ext cx="5493792" cy="31063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513956"/>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MESLEKİ EĞİTİMDE KARİYER</a:t>
            </a:r>
            <a:endParaRPr lang="tr-TR" b="1" dirty="0"/>
          </a:p>
        </p:txBody>
      </p:sp>
      <p:sp>
        <p:nvSpPr>
          <p:cNvPr id="3" name="İçerik Yer Tutucusu 2"/>
          <p:cNvSpPr>
            <a:spLocks noGrp="1"/>
          </p:cNvSpPr>
          <p:nvPr>
            <p:ph sz="quarter" idx="1"/>
          </p:nvPr>
        </p:nvSpPr>
        <p:spPr/>
        <p:txBody>
          <a:bodyPr/>
          <a:lstStyle/>
          <a:p>
            <a:pPr algn="just"/>
            <a:r>
              <a:rPr lang="tr-TR" sz="3600" dirty="0" smtClean="0"/>
              <a:t>Cizre RAM tarafından gerçekleştirilen Mesleki Eğitimde Kariyer adlı seminere </a:t>
            </a:r>
            <a:r>
              <a:rPr lang="tr-TR" sz="3600" dirty="0" err="1" smtClean="0"/>
              <a:t>Zoom</a:t>
            </a:r>
            <a:r>
              <a:rPr lang="tr-TR" sz="3600" dirty="0" smtClean="0"/>
              <a:t> üzerinden okulumuzda </a:t>
            </a:r>
            <a:r>
              <a:rPr lang="tr-TR" sz="3600" dirty="0" smtClean="0">
                <a:solidFill>
                  <a:srgbClr val="FF0000"/>
                </a:solidFill>
              </a:rPr>
              <a:t>20 öğrenci </a:t>
            </a:r>
            <a:r>
              <a:rPr lang="tr-TR" sz="3600" dirty="0" smtClean="0"/>
              <a:t>katılım göstermiştir. </a:t>
            </a:r>
            <a:endParaRPr lang="tr-TR" sz="3600" dirty="0"/>
          </a:p>
        </p:txBody>
      </p:sp>
    </p:spTree>
    <p:extLst>
      <p:ext uri="{BB962C8B-B14F-4D97-AF65-F5344CB8AC3E}">
        <p14:creationId xmlns:p14="http://schemas.microsoft.com/office/powerpoint/2010/main" val="3146444142"/>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fontAlgn="auto">
              <a:spcAft>
                <a:spcPts val="0"/>
              </a:spcAft>
              <a:defRPr/>
            </a:pPr>
            <a:r>
              <a:rPr lang="tr-TR" sz="4800" b="1" dirty="0" smtClean="0">
                <a:latin typeface="Arial" pitchFamily="34" charset="0"/>
                <a:cs typeface="Arial" pitchFamily="34" charset="0"/>
              </a:rPr>
              <a:t>BÖLÜMLER</a:t>
            </a:r>
            <a:endParaRPr lang="tr-TR" sz="4800" b="1" dirty="0">
              <a:latin typeface="Arial" pitchFamily="34" charset="0"/>
              <a:cs typeface="Arial" pitchFamily="34" charset="0"/>
            </a:endParaRPr>
          </a:p>
        </p:txBody>
      </p:sp>
      <p:sp>
        <p:nvSpPr>
          <p:cNvPr id="3" name="İçerik Yer Tutucusu 2"/>
          <p:cNvSpPr>
            <a:spLocks noGrp="1"/>
          </p:cNvSpPr>
          <p:nvPr>
            <p:ph sz="quarter" idx="1"/>
          </p:nvPr>
        </p:nvSpPr>
        <p:spPr>
          <a:xfrm>
            <a:off x="609600" y="1600200"/>
            <a:ext cx="9956800" cy="4873625"/>
          </a:xfrm>
        </p:spPr>
        <p:txBody>
          <a:bodyPr>
            <a:normAutofit lnSpcReduction="10000"/>
          </a:bodyPr>
          <a:lstStyle/>
          <a:p>
            <a:pPr marL="0" indent="0" fontAlgn="auto">
              <a:spcAft>
                <a:spcPts val="0"/>
              </a:spcAft>
              <a:buFont typeface="Wingdings"/>
              <a:buNone/>
              <a:defRPr/>
            </a:pPr>
            <a:endParaRPr lang="tr-TR" dirty="0" smtClean="0">
              <a:latin typeface="Arial" pitchFamily="34" charset="0"/>
              <a:cs typeface="Arial" pitchFamily="34" charset="0"/>
            </a:endParaRPr>
          </a:p>
          <a:p>
            <a:pPr marL="0" indent="0" fontAlgn="auto">
              <a:spcAft>
                <a:spcPts val="0"/>
              </a:spcAft>
              <a:buFont typeface="Wingdings"/>
              <a:buNone/>
              <a:defRPr/>
            </a:pPr>
            <a:r>
              <a:rPr lang="tr-TR" sz="2200" dirty="0" smtClean="0">
                <a:latin typeface="Arial" pitchFamily="34" charset="0"/>
                <a:cs typeface="Arial" pitchFamily="34" charset="0"/>
              </a:rPr>
              <a:t>Okulumuzda;</a:t>
            </a:r>
          </a:p>
          <a:p>
            <a:pPr marL="274320" indent="-274320" fontAlgn="auto">
              <a:spcAft>
                <a:spcPts val="0"/>
              </a:spcAft>
              <a:buClr>
                <a:srgbClr val="C00000"/>
              </a:buClr>
              <a:buFont typeface="Wingdings" panose="05000000000000000000" pitchFamily="2" charset="2"/>
              <a:buChar char="v"/>
              <a:defRPr/>
            </a:pPr>
            <a:r>
              <a:rPr lang="tr-TR" sz="2200" dirty="0" smtClean="0">
                <a:latin typeface="Arial" pitchFamily="34" charset="0"/>
                <a:cs typeface="Arial" pitchFamily="34" charset="0"/>
              </a:rPr>
              <a:t>Bilişim Teknolojileri</a:t>
            </a:r>
          </a:p>
          <a:p>
            <a:pPr marL="640080" lvl="1" indent="-274320" fontAlgn="auto">
              <a:spcAft>
                <a:spcPts val="0"/>
              </a:spcAft>
              <a:buClr>
                <a:srgbClr val="C00000"/>
              </a:buClr>
              <a:buFont typeface="Wingdings" panose="05000000000000000000" pitchFamily="2" charset="2"/>
              <a:buChar char="v"/>
              <a:defRPr/>
            </a:pPr>
            <a:r>
              <a:rPr lang="tr-TR" sz="1900" dirty="0" smtClean="0">
                <a:latin typeface="Arial" pitchFamily="34" charset="0"/>
                <a:cs typeface="Arial" pitchFamily="34" charset="0"/>
              </a:rPr>
              <a:t>Bilgisayar Teknik Servisi</a:t>
            </a:r>
            <a:endParaRPr lang="tr-TR" sz="1900" dirty="0">
              <a:latin typeface="Arial" pitchFamily="34" charset="0"/>
              <a:cs typeface="Arial" pitchFamily="34" charset="0"/>
            </a:endParaRPr>
          </a:p>
          <a:p>
            <a:pPr marL="274320" indent="-274320" fontAlgn="auto">
              <a:spcAft>
                <a:spcPts val="0"/>
              </a:spcAft>
              <a:buClr>
                <a:srgbClr val="C00000"/>
              </a:buClr>
              <a:buFont typeface="Wingdings" panose="05000000000000000000" pitchFamily="2" charset="2"/>
              <a:buChar char="v"/>
              <a:defRPr/>
            </a:pPr>
            <a:r>
              <a:rPr lang="tr-TR" sz="2200" dirty="0">
                <a:latin typeface="Arial" pitchFamily="34" charset="0"/>
                <a:cs typeface="Arial" pitchFamily="34" charset="0"/>
              </a:rPr>
              <a:t>Elektrik-Elektronik </a:t>
            </a:r>
            <a:r>
              <a:rPr lang="tr-TR" sz="2200" dirty="0" smtClean="0">
                <a:latin typeface="Arial" pitchFamily="34" charset="0"/>
                <a:cs typeface="Arial" pitchFamily="34" charset="0"/>
              </a:rPr>
              <a:t>Teknolojileri</a:t>
            </a:r>
          </a:p>
          <a:p>
            <a:pPr marL="640080" lvl="1" indent="-274320" fontAlgn="auto">
              <a:spcAft>
                <a:spcPts val="0"/>
              </a:spcAft>
              <a:buClr>
                <a:srgbClr val="C00000"/>
              </a:buClr>
              <a:buFont typeface="Wingdings" panose="05000000000000000000" pitchFamily="2" charset="2"/>
              <a:buChar char="v"/>
              <a:defRPr/>
            </a:pPr>
            <a:r>
              <a:rPr lang="tr-TR" sz="1900" dirty="0" smtClean="0">
                <a:latin typeface="Arial" pitchFamily="34" charset="0"/>
                <a:cs typeface="Arial" pitchFamily="34" charset="0"/>
              </a:rPr>
              <a:t>Elektrik Tesisatları ve Pano </a:t>
            </a:r>
            <a:r>
              <a:rPr lang="tr-TR" sz="1900" dirty="0" err="1" smtClean="0">
                <a:latin typeface="Arial" pitchFamily="34" charset="0"/>
                <a:cs typeface="Arial" pitchFamily="34" charset="0"/>
              </a:rPr>
              <a:t>Montörlüğü</a:t>
            </a:r>
            <a:endParaRPr lang="tr-TR" sz="1900" dirty="0" smtClean="0">
              <a:latin typeface="Arial" pitchFamily="34" charset="0"/>
              <a:cs typeface="Arial" pitchFamily="34" charset="0"/>
            </a:endParaRPr>
          </a:p>
          <a:p>
            <a:pPr marL="640080" lvl="1" indent="-274320" fontAlgn="auto">
              <a:spcAft>
                <a:spcPts val="0"/>
              </a:spcAft>
              <a:buClr>
                <a:srgbClr val="C00000"/>
              </a:buClr>
              <a:buFont typeface="Wingdings" panose="05000000000000000000" pitchFamily="2" charset="2"/>
              <a:buChar char="v"/>
              <a:defRPr/>
            </a:pPr>
            <a:r>
              <a:rPr lang="tr-TR" sz="1900" dirty="0" smtClean="0">
                <a:latin typeface="Arial" pitchFamily="34" charset="0"/>
                <a:cs typeface="Arial" pitchFamily="34" charset="0"/>
              </a:rPr>
              <a:t>Elektrikli Ev Aletleri</a:t>
            </a:r>
            <a:endParaRPr lang="tr-TR" sz="1900" dirty="0">
              <a:latin typeface="Arial" pitchFamily="34" charset="0"/>
              <a:cs typeface="Arial" pitchFamily="34" charset="0"/>
            </a:endParaRPr>
          </a:p>
          <a:p>
            <a:pPr marL="274320" indent="-274320" fontAlgn="auto">
              <a:spcAft>
                <a:spcPts val="0"/>
              </a:spcAft>
              <a:buClr>
                <a:srgbClr val="C00000"/>
              </a:buClr>
              <a:buFont typeface="Wingdings" panose="05000000000000000000" pitchFamily="2" charset="2"/>
              <a:buChar char="v"/>
              <a:defRPr/>
            </a:pPr>
            <a:r>
              <a:rPr lang="tr-TR" sz="2200" dirty="0">
                <a:latin typeface="Arial" pitchFamily="34" charset="0"/>
                <a:cs typeface="Arial" pitchFamily="34" charset="0"/>
              </a:rPr>
              <a:t>Mobilya ve İç Mekan Tasarımı </a:t>
            </a:r>
            <a:r>
              <a:rPr lang="tr-TR" sz="2200" dirty="0" smtClean="0">
                <a:latin typeface="Arial" pitchFamily="34" charset="0"/>
                <a:cs typeface="Arial" pitchFamily="34" charset="0"/>
              </a:rPr>
              <a:t>Teknolojileri</a:t>
            </a:r>
          </a:p>
          <a:p>
            <a:pPr marL="640080" lvl="1" indent="-274320" fontAlgn="auto">
              <a:spcAft>
                <a:spcPts val="0"/>
              </a:spcAft>
              <a:buClr>
                <a:srgbClr val="C00000"/>
              </a:buClr>
              <a:buFont typeface="Wingdings" panose="05000000000000000000" pitchFamily="2" charset="2"/>
              <a:buChar char="v"/>
              <a:defRPr/>
            </a:pPr>
            <a:r>
              <a:rPr lang="tr-TR" sz="1900" dirty="0">
                <a:latin typeface="Arial" pitchFamily="34" charset="0"/>
                <a:cs typeface="Arial" pitchFamily="34" charset="0"/>
              </a:rPr>
              <a:t>İç Mekan ve Mobilya </a:t>
            </a:r>
            <a:r>
              <a:rPr lang="tr-TR" sz="1900" dirty="0" smtClean="0">
                <a:latin typeface="Arial" pitchFamily="34" charset="0"/>
                <a:cs typeface="Arial" pitchFamily="34" charset="0"/>
              </a:rPr>
              <a:t>Teknolojisi</a:t>
            </a:r>
          </a:p>
          <a:p>
            <a:pPr marL="274320" indent="-274320" fontAlgn="auto">
              <a:spcAft>
                <a:spcPts val="0"/>
              </a:spcAft>
              <a:buClr>
                <a:srgbClr val="C00000"/>
              </a:buClr>
              <a:buFont typeface="Wingdings" panose="05000000000000000000" pitchFamily="2" charset="2"/>
              <a:buChar char="v"/>
              <a:defRPr/>
            </a:pPr>
            <a:r>
              <a:rPr lang="tr-TR" sz="2200" dirty="0" smtClean="0">
                <a:latin typeface="Arial" pitchFamily="34" charset="0"/>
                <a:cs typeface="Arial" pitchFamily="34" charset="0"/>
              </a:rPr>
              <a:t>Metal Teknolojileri</a:t>
            </a:r>
          </a:p>
          <a:p>
            <a:pPr marL="274320" indent="-274320" fontAlgn="auto">
              <a:spcAft>
                <a:spcPts val="0"/>
              </a:spcAft>
              <a:buClr>
                <a:srgbClr val="C00000"/>
              </a:buClr>
              <a:buFont typeface="Wingdings" panose="05000000000000000000" pitchFamily="2" charset="2"/>
              <a:buChar char="v"/>
              <a:defRPr/>
            </a:pPr>
            <a:r>
              <a:rPr lang="tr-TR" sz="2200" dirty="0" smtClean="0">
                <a:latin typeface="Arial" pitchFamily="34" charset="0"/>
                <a:cs typeface="Arial" pitchFamily="34" charset="0"/>
              </a:rPr>
              <a:t>Güzellik ve Saç Bakım Hizmetleri</a:t>
            </a:r>
          </a:p>
          <a:p>
            <a:pPr marL="640080" lvl="1" indent="-274320" fontAlgn="auto">
              <a:spcAft>
                <a:spcPts val="0"/>
              </a:spcAft>
              <a:buClr>
                <a:srgbClr val="C00000"/>
              </a:buClr>
              <a:buFont typeface="Wingdings" panose="05000000000000000000" pitchFamily="2" charset="2"/>
              <a:buChar char="v"/>
              <a:defRPr/>
            </a:pPr>
            <a:r>
              <a:rPr lang="tr-TR" sz="1900" dirty="0" smtClean="0">
                <a:latin typeface="Arial" pitchFamily="34" charset="0"/>
                <a:cs typeface="Arial" pitchFamily="34" charset="0"/>
              </a:rPr>
              <a:t>Kadın Kuaförlüğü</a:t>
            </a:r>
            <a:endParaRPr lang="tr-TR" sz="1900" dirty="0">
              <a:latin typeface="Arial" pitchFamily="34" charset="0"/>
              <a:cs typeface="Arial" pitchFamily="34" charset="0"/>
            </a:endParaRPr>
          </a:p>
          <a:p>
            <a:pPr marL="0" indent="0" fontAlgn="auto">
              <a:spcAft>
                <a:spcPts val="0"/>
              </a:spcAft>
              <a:buFont typeface="Wingdings"/>
              <a:buNone/>
              <a:defRPr/>
            </a:pPr>
            <a:r>
              <a:rPr lang="tr-TR" sz="2200" dirty="0" smtClean="0">
                <a:latin typeface="Arial" pitchFamily="34" charset="0"/>
                <a:cs typeface="Arial" pitchFamily="34" charset="0"/>
              </a:rPr>
              <a:t>   olmak </a:t>
            </a:r>
            <a:r>
              <a:rPr lang="tr-TR" sz="2200" dirty="0">
                <a:latin typeface="Arial" pitchFamily="34" charset="0"/>
                <a:cs typeface="Arial" pitchFamily="34" charset="0"/>
              </a:rPr>
              <a:t>üzere </a:t>
            </a:r>
            <a:r>
              <a:rPr lang="tr-TR" sz="2200" dirty="0" smtClean="0">
                <a:latin typeface="Arial" pitchFamily="34" charset="0"/>
                <a:cs typeface="Arial" pitchFamily="34" charset="0"/>
              </a:rPr>
              <a:t>5 alan bulunmaktadır</a:t>
            </a:r>
            <a:r>
              <a:rPr lang="tr-TR" sz="2200" dirty="0">
                <a:latin typeface="Arial" pitchFamily="34" charset="0"/>
                <a:cs typeface="Arial" pitchFamily="34" charset="0"/>
              </a:rPr>
              <a:t>.</a:t>
            </a:r>
          </a:p>
          <a:p>
            <a:pPr marL="274320" indent="-274320" fontAlgn="auto">
              <a:spcAft>
                <a:spcPts val="0"/>
              </a:spcAft>
              <a:buFont typeface="Wingdings"/>
              <a:buChar char=""/>
              <a:defRPr/>
            </a:pPr>
            <a:endParaRPr lang="tr-TR" dirty="0">
              <a:latin typeface="Arial" pitchFamily="34" charset="0"/>
              <a:cs typeface="Arial" pitchFamily="34"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7542" y="579329"/>
            <a:ext cx="3226962" cy="1813142"/>
          </a:xfrm>
          <a:prstGeom prst="ellipse">
            <a:avLst/>
          </a:prstGeom>
          <a:ln>
            <a:noFill/>
          </a:ln>
          <a:effectLst>
            <a:softEdge rad="112500"/>
          </a:effec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7834" y="2392471"/>
            <a:ext cx="3106670" cy="2067348"/>
          </a:xfrm>
          <a:prstGeom prst="ellipse">
            <a:avLst/>
          </a:prstGeom>
          <a:ln>
            <a:noFill/>
          </a:ln>
          <a:effectLst>
            <a:softEdge rad="112500"/>
          </a:effectLst>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0658" y="4459819"/>
            <a:ext cx="3397334" cy="1764000"/>
          </a:xfrm>
          <a:prstGeom prst="ellipse">
            <a:avLst/>
          </a:prstGeom>
          <a:ln>
            <a:noFill/>
          </a:ln>
          <a:effectLst>
            <a:softEdge rad="112500"/>
          </a:effectLst>
        </p:spPr>
      </p:pic>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ASIM’IN NESLİNDEN MEHMET AKİF’E SESLENİŞ</a:t>
            </a:r>
            <a:endParaRPr lang="tr-TR" b="1" dirty="0"/>
          </a:p>
        </p:txBody>
      </p:sp>
      <p:sp>
        <p:nvSpPr>
          <p:cNvPr id="3" name="İçerik Yer Tutucusu 2"/>
          <p:cNvSpPr>
            <a:spLocks noGrp="1"/>
          </p:cNvSpPr>
          <p:nvPr>
            <p:ph sz="quarter" idx="1"/>
          </p:nvPr>
        </p:nvSpPr>
        <p:spPr/>
        <p:txBody>
          <a:bodyPr/>
          <a:lstStyle/>
          <a:p>
            <a:r>
              <a:rPr lang="tr-TR" dirty="0" smtClean="0"/>
              <a:t>İstiklal Marşı’nın kabulü ile ilgili çalışmalara ek olarak Türk Dili ve Edebiyatı Zümresi Asım’ın Neslinden Mehmet Akif’e Sesleniş adlı seminer yüz yüze olarak düzenlemiştir.</a:t>
            </a:r>
          </a:p>
          <a:p>
            <a:endParaRPr lang="tr-TR" dirty="0"/>
          </a:p>
          <a:p>
            <a:endParaRPr lang="tr-TR" dirty="0"/>
          </a:p>
        </p:txBody>
      </p:sp>
      <p:sp>
        <p:nvSpPr>
          <p:cNvPr id="5" name="Yuvarlatılmış Dikdörtgen 4"/>
          <p:cNvSpPr/>
          <p:nvPr/>
        </p:nvSpPr>
        <p:spPr>
          <a:xfrm>
            <a:off x="3817144" y="3122676"/>
            <a:ext cx="3541712" cy="9144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tr-TR" sz="2000" b="1" dirty="0" smtClean="0">
                <a:solidFill>
                  <a:srgbClr val="FF0000"/>
                </a:solidFill>
              </a:rPr>
              <a:t>KATILAN </a:t>
            </a:r>
            <a:endParaRPr lang="tr-TR" sz="2000" b="1" dirty="0">
              <a:solidFill>
                <a:srgbClr val="FF0000"/>
              </a:solidFill>
            </a:endParaRPr>
          </a:p>
          <a:p>
            <a:pPr algn="ctr" eaLnBrk="1" fontAlgn="auto" hangingPunct="1">
              <a:spcBef>
                <a:spcPts val="0"/>
              </a:spcBef>
              <a:spcAft>
                <a:spcPts val="0"/>
              </a:spcAft>
              <a:defRPr/>
            </a:pPr>
            <a:r>
              <a:rPr lang="tr-TR" sz="2000" b="1" dirty="0" smtClean="0">
                <a:solidFill>
                  <a:srgbClr val="FF0000"/>
                </a:solidFill>
              </a:rPr>
              <a:t>ÖĞRENCİ SAYISI</a:t>
            </a:r>
            <a:r>
              <a:rPr lang="tr-TR" sz="2000" b="1" dirty="0">
                <a:solidFill>
                  <a:srgbClr val="FF0000"/>
                </a:solidFill>
              </a:rPr>
              <a:t>: </a:t>
            </a:r>
            <a:r>
              <a:rPr lang="tr-TR" sz="2000" b="1" dirty="0" smtClean="0">
                <a:solidFill>
                  <a:srgbClr val="FF0000"/>
                </a:solidFill>
              </a:rPr>
              <a:t>55</a:t>
            </a:r>
          </a:p>
        </p:txBody>
      </p:sp>
    </p:spTree>
    <p:extLst>
      <p:ext uri="{BB962C8B-B14F-4D97-AF65-F5344CB8AC3E}">
        <p14:creationId xmlns:p14="http://schemas.microsoft.com/office/powerpoint/2010/main" val="861467830"/>
      </p:ext>
    </p:extLst>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1000 MESLEK LİSESİ SANATSAL ETKİNLİKLERDE BULUŞUYOR	</a:t>
            </a:r>
            <a:endParaRPr lang="tr-TR" b="1" dirty="0"/>
          </a:p>
        </p:txBody>
      </p:sp>
      <p:sp>
        <p:nvSpPr>
          <p:cNvPr id="3" name="İçerik Yer Tutucusu 2"/>
          <p:cNvSpPr>
            <a:spLocks noGrp="1"/>
          </p:cNvSpPr>
          <p:nvPr>
            <p:ph sz="quarter" idx="1"/>
          </p:nvPr>
        </p:nvSpPr>
        <p:spPr/>
        <p:txBody>
          <a:bodyPr/>
          <a:lstStyle/>
          <a:p>
            <a:r>
              <a:rPr lang="tr-TR" dirty="0" smtClean="0"/>
              <a:t>Şırnak Güzel Sanatlar Lisesi öncülüğünde </a:t>
            </a:r>
            <a:r>
              <a:rPr lang="tr-TR" dirty="0" err="1" smtClean="0"/>
              <a:t>Zoom</a:t>
            </a:r>
            <a:r>
              <a:rPr lang="tr-TR" dirty="0" smtClean="0"/>
              <a:t> üzerinden gerçekleşen etkinliğe okulumuzda katılım göstermiştir.</a:t>
            </a:r>
          </a:p>
          <a:p>
            <a:endParaRPr lang="tr-TR" dirty="0"/>
          </a:p>
          <a:p>
            <a:pPr marL="0" indent="0">
              <a:buNone/>
            </a:pPr>
            <a:r>
              <a:rPr lang="tr-TR" dirty="0" smtClean="0"/>
              <a:t> </a:t>
            </a:r>
            <a:endParaRPr lang="tr-TR" dirty="0"/>
          </a:p>
        </p:txBody>
      </p:sp>
      <p:sp>
        <p:nvSpPr>
          <p:cNvPr id="4" name="Yuvarlatılmış Dikdörtgen 3"/>
          <p:cNvSpPr/>
          <p:nvPr/>
        </p:nvSpPr>
        <p:spPr>
          <a:xfrm>
            <a:off x="2984630" y="3368335"/>
            <a:ext cx="4344217" cy="9144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tr-TR" sz="2000" b="1" dirty="0" smtClean="0">
                <a:solidFill>
                  <a:srgbClr val="FF0000"/>
                </a:solidFill>
              </a:rPr>
              <a:t>KATILAN ÖĞRENCİ SAYISI</a:t>
            </a:r>
            <a:r>
              <a:rPr lang="tr-TR" sz="2000" b="1" dirty="0">
                <a:solidFill>
                  <a:srgbClr val="FF0000"/>
                </a:solidFill>
              </a:rPr>
              <a:t>: </a:t>
            </a:r>
            <a:r>
              <a:rPr lang="tr-TR" sz="2000" b="1" dirty="0" smtClean="0">
                <a:solidFill>
                  <a:srgbClr val="FF0000"/>
                </a:solidFill>
              </a:rPr>
              <a:t>6</a:t>
            </a:r>
          </a:p>
          <a:p>
            <a:pPr algn="ctr" eaLnBrk="1" fontAlgn="auto" hangingPunct="1">
              <a:spcBef>
                <a:spcPts val="0"/>
              </a:spcBef>
              <a:spcAft>
                <a:spcPts val="0"/>
              </a:spcAft>
              <a:defRPr/>
            </a:pPr>
            <a:endParaRPr lang="tr-TR" sz="2000" b="1" dirty="0">
              <a:solidFill>
                <a:srgbClr val="FF0000"/>
              </a:solidFill>
            </a:endParaRPr>
          </a:p>
          <a:p>
            <a:pPr algn="ctr" eaLnBrk="1" fontAlgn="auto" hangingPunct="1">
              <a:spcBef>
                <a:spcPts val="0"/>
              </a:spcBef>
              <a:spcAft>
                <a:spcPts val="0"/>
              </a:spcAft>
              <a:defRPr/>
            </a:pPr>
            <a:r>
              <a:rPr lang="tr-TR" sz="2000" b="1" dirty="0" smtClean="0">
                <a:solidFill>
                  <a:srgbClr val="FF0000"/>
                </a:solidFill>
              </a:rPr>
              <a:t>KATILAN ÖĞRETMEN SAYISI: 3</a:t>
            </a:r>
          </a:p>
        </p:txBody>
      </p:sp>
    </p:spTree>
    <p:extLst>
      <p:ext uri="{BB962C8B-B14F-4D97-AF65-F5344CB8AC3E}">
        <p14:creationId xmlns:p14="http://schemas.microsoft.com/office/powerpoint/2010/main" val="640916989"/>
      </p:ext>
    </p:ext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MASA TENİSİ TURNUVASI</a:t>
            </a:r>
            <a:endParaRPr lang="tr-TR" b="1" dirty="0"/>
          </a:p>
        </p:txBody>
      </p:sp>
      <p:sp>
        <p:nvSpPr>
          <p:cNvPr id="3" name="İçerik Yer Tutucusu 2"/>
          <p:cNvSpPr>
            <a:spLocks noGrp="1"/>
          </p:cNvSpPr>
          <p:nvPr>
            <p:ph sz="quarter" idx="1"/>
          </p:nvPr>
        </p:nvSpPr>
        <p:spPr/>
        <p:txBody>
          <a:bodyPr/>
          <a:lstStyle/>
          <a:p>
            <a:r>
              <a:rPr lang="tr-TR" dirty="0" err="1" smtClean="0"/>
              <a:t>Pandemi</a:t>
            </a:r>
            <a:r>
              <a:rPr lang="tr-TR" dirty="0" smtClean="0"/>
              <a:t> koşulları da göz önünde bulundurularak öğrencilerimizin sportif etkinliklerden mahrum kalmaması için Masa Tenisi Turnuvası düzenlenmiştir.</a:t>
            </a:r>
          </a:p>
          <a:p>
            <a:endParaRPr lang="tr-TR" dirty="0"/>
          </a:p>
          <a:p>
            <a:endParaRPr lang="tr-TR" dirty="0"/>
          </a:p>
        </p:txBody>
      </p:sp>
      <p:sp>
        <p:nvSpPr>
          <p:cNvPr id="4" name="Yuvarlatılmış Dikdörtgen 3"/>
          <p:cNvSpPr/>
          <p:nvPr/>
        </p:nvSpPr>
        <p:spPr>
          <a:xfrm>
            <a:off x="2984630" y="3368335"/>
            <a:ext cx="4344217" cy="9144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tr-TR" sz="2000" b="1" dirty="0" smtClean="0">
                <a:solidFill>
                  <a:srgbClr val="FF0000"/>
                </a:solidFill>
              </a:rPr>
              <a:t>KATILAN ÖĞRENCİ SAYISI</a:t>
            </a:r>
            <a:r>
              <a:rPr lang="tr-TR" sz="2000" b="1" dirty="0">
                <a:solidFill>
                  <a:srgbClr val="FF0000"/>
                </a:solidFill>
              </a:rPr>
              <a:t>: </a:t>
            </a:r>
            <a:r>
              <a:rPr lang="tr-TR" sz="2000" b="1" dirty="0" smtClean="0">
                <a:solidFill>
                  <a:srgbClr val="FF0000"/>
                </a:solidFill>
              </a:rPr>
              <a:t>24</a:t>
            </a:r>
          </a:p>
          <a:p>
            <a:pPr algn="ctr" eaLnBrk="1" fontAlgn="auto" hangingPunct="1">
              <a:spcBef>
                <a:spcPts val="0"/>
              </a:spcBef>
              <a:spcAft>
                <a:spcPts val="0"/>
              </a:spcAft>
              <a:defRPr/>
            </a:pPr>
            <a:endParaRPr lang="tr-TR" sz="2000" b="1" dirty="0">
              <a:solidFill>
                <a:srgbClr val="FF0000"/>
              </a:solidFill>
            </a:endParaRPr>
          </a:p>
          <a:p>
            <a:pPr algn="ctr" eaLnBrk="1" fontAlgn="auto" hangingPunct="1">
              <a:spcBef>
                <a:spcPts val="0"/>
              </a:spcBef>
              <a:spcAft>
                <a:spcPts val="0"/>
              </a:spcAft>
              <a:defRPr/>
            </a:pPr>
            <a:r>
              <a:rPr lang="tr-TR" sz="2000" b="1" dirty="0" smtClean="0">
                <a:solidFill>
                  <a:srgbClr val="FF0000"/>
                </a:solidFill>
              </a:rPr>
              <a:t>KATILAN ÖĞRETMEN SAYISI: 10</a:t>
            </a:r>
          </a:p>
        </p:txBody>
      </p:sp>
    </p:spTree>
    <p:extLst>
      <p:ext uri="{BB962C8B-B14F-4D97-AF65-F5344CB8AC3E}">
        <p14:creationId xmlns:p14="http://schemas.microsoft.com/office/powerpoint/2010/main" val="2627580916"/>
      </p:ext>
    </p:extLst>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BAĞIMLILIKLA MÜCADELE EĞİTİMİ</a:t>
            </a:r>
            <a:endParaRPr lang="tr-TR" b="1" dirty="0"/>
          </a:p>
        </p:txBody>
      </p:sp>
      <p:sp>
        <p:nvSpPr>
          <p:cNvPr id="3" name="İçerik Yer Tutucusu 2"/>
          <p:cNvSpPr>
            <a:spLocks noGrp="1"/>
          </p:cNvSpPr>
          <p:nvPr>
            <p:ph sz="quarter" idx="1"/>
          </p:nvPr>
        </p:nvSpPr>
        <p:spPr/>
        <p:txBody>
          <a:bodyPr/>
          <a:lstStyle/>
          <a:p>
            <a:pPr marL="0" indent="0">
              <a:buNone/>
            </a:pPr>
            <a:r>
              <a:rPr lang="tr-TR" dirty="0" smtClean="0"/>
              <a:t>Öğrencilerimizin zararlı maddelerden uzak durması ve sağlıklı yaşama yönelmeleri için Okul Rehberlik Servisi tarafından Bağımlılıkla Mücadele Eğitimi verilmiştir.</a:t>
            </a:r>
          </a:p>
          <a:p>
            <a:pPr marL="0" indent="0">
              <a:buNone/>
            </a:pPr>
            <a:endParaRPr lang="tr-TR" dirty="0"/>
          </a:p>
          <a:p>
            <a:pPr marL="0" indent="0">
              <a:buNone/>
            </a:pPr>
            <a:endParaRPr lang="tr-TR" dirty="0"/>
          </a:p>
        </p:txBody>
      </p:sp>
      <p:sp>
        <p:nvSpPr>
          <p:cNvPr id="4" name="Yuvarlatılmış Dikdörtgen 3"/>
          <p:cNvSpPr/>
          <p:nvPr/>
        </p:nvSpPr>
        <p:spPr>
          <a:xfrm>
            <a:off x="2984630" y="3368335"/>
            <a:ext cx="4344217" cy="9144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tr-TR" sz="2000" b="1" dirty="0" smtClean="0">
                <a:solidFill>
                  <a:srgbClr val="FF0000"/>
                </a:solidFill>
              </a:rPr>
              <a:t>KATILAN ÖĞRENCİ SAYISI</a:t>
            </a:r>
            <a:r>
              <a:rPr lang="tr-TR" sz="2000" b="1" dirty="0">
                <a:solidFill>
                  <a:srgbClr val="FF0000"/>
                </a:solidFill>
              </a:rPr>
              <a:t>: </a:t>
            </a:r>
            <a:r>
              <a:rPr lang="tr-TR" sz="2000" b="1" dirty="0" smtClean="0">
                <a:solidFill>
                  <a:srgbClr val="FF0000"/>
                </a:solidFill>
              </a:rPr>
              <a:t>100</a:t>
            </a:r>
          </a:p>
          <a:p>
            <a:pPr algn="ctr" eaLnBrk="1" fontAlgn="auto" hangingPunct="1">
              <a:spcBef>
                <a:spcPts val="0"/>
              </a:spcBef>
              <a:spcAft>
                <a:spcPts val="0"/>
              </a:spcAft>
              <a:defRPr/>
            </a:pPr>
            <a:endParaRPr lang="tr-TR" sz="2000" b="1" dirty="0">
              <a:solidFill>
                <a:srgbClr val="FF0000"/>
              </a:solidFill>
            </a:endParaRPr>
          </a:p>
          <a:p>
            <a:pPr algn="ctr" eaLnBrk="1" fontAlgn="auto" hangingPunct="1">
              <a:spcBef>
                <a:spcPts val="0"/>
              </a:spcBef>
              <a:spcAft>
                <a:spcPts val="0"/>
              </a:spcAft>
              <a:defRPr/>
            </a:pPr>
            <a:r>
              <a:rPr lang="tr-TR" sz="2000" b="1" dirty="0" smtClean="0">
                <a:solidFill>
                  <a:srgbClr val="FF0000"/>
                </a:solidFill>
              </a:rPr>
              <a:t>KATILAN ÖĞRETMEN SAYISI: 22</a:t>
            </a:r>
          </a:p>
        </p:txBody>
      </p:sp>
    </p:spTree>
    <p:extLst>
      <p:ext uri="{BB962C8B-B14F-4D97-AF65-F5344CB8AC3E}">
        <p14:creationId xmlns:p14="http://schemas.microsoft.com/office/powerpoint/2010/main" val="2777569483"/>
      </p:ext>
    </p:extLst>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582304" y="1600200"/>
            <a:ext cx="9956800" cy="4873752"/>
          </a:xfrm>
        </p:spPr>
        <p:txBody>
          <a:bodyPr/>
          <a:lstStyle/>
          <a:p>
            <a:pPr marL="0" indent="0" algn="ctr">
              <a:buNone/>
            </a:pPr>
            <a:endParaRPr lang="tr-TR" dirty="0" smtClean="0"/>
          </a:p>
          <a:p>
            <a:pPr marL="0" indent="0" algn="ctr">
              <a:buNone/>
            </a:pPr>
            <a:endParaRPr lang="tr-TR" dirty="0"/>
          </a:p>
          <a:p>
            <a:pPr marL="0" indent="0" algn="ctr">
              <a:buNone/>
            </a:pPr>
            <a:r>
              <a:rPr lang="tr-TR" sz="4000" b="1" dirty="0" smtClean="0"/>
              <a:t>Öğrenci Velilerine Yönelik Destekler</a:t>
            </a:r>
          </a:p>
          <a:p>
            <a:endParaRPr lang="tr-TR" dirty="0"/>
          </a:p>
        </p:txBody>
      </p:sp>
    </p:spTree>
    <p:extLst>
      <p:ext uri="{BB962C8B-B14F-4D97-AF65-F5344CB8AC3E}">
        <p14:creationId xmlns:p14="http://schemas.microsoft.com/office/powerpoint/2010/main" val="2992150137"/>
      </p:ext>
    </p:extLst>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AİLELER ANLATIYOR</a:t>
            </a:r>
            <a:endParaRPr lang="tr-TR" b="1" dirty="0"/>
          </a:p>
        </p:txBody>
      </p:sp>
      <p:sp>
        <p:nvSpPr>
          <p:cNvPr id="3" name="İçerik Yer Tutucusu 2"/>
          <p:cNvSpPr>
            <a:spLocks noGrp="1"/>
          </p:cNvSpPr>
          <p:nvPr>
            <p:ph sz="quarter" idx="1"/>
          </p:nvPr>
        </p:nvSpPr>
        <p:spPr/>
        <p:txBody>
          <a:bodyPr/>
          <a:lstStyle/>
          <a:p>
            <a:r>
              <a:rPr lang="tr-TR" dirty="0" smtClean="0"/>
              <a:t>Türk Dili ve Edebiyatı Zümresi tarafından ZOOM üzerinden okulumuzdaki velilerimize yönelik «Aileler Anlatıyor» temalı etkinlik düzenlenmiş; edebi paylaşımlar yapılmıştır.</a:t>
            </a:r>
          </a:p>
          <a:p>
            <a:endParaRPr lang="tr-TR" dirty="0"/>
          </a:p>
        </p:txBody>
      </p:sp>
      <p:sp>
        <p:nvSpPr>
          <p:cNvPr id="4" name="Yuvarlatılmış Dikdörtgen 3"/>
          <p:cNvSpPr/>
          <p:nvPr/>
        </p:nvSpPr>
        <p:spPr>
          <a:xfrm>
            <a:off x="4223628" y="3122676"/>
            <a:ext cx="3541712" cy="9144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tr-TR" sz="2000" b="1" dirty="0" smtClean="0">
                <a:solidFill>
                  <a:srgbClr val="FF0000"/>
                </a:solidFill>
              </a:rPr>
              <a:t>KATILAN </a:t>
            </a:r>
            <a:endParaRPr lang="tr-TR" sz="2000" b="1" dirty="0">
              <a:solidFill>
                <a:srgbClr val="FF0000"/>
              </a:solidFill>
            </a:endParaRPr>
          </a:p>
          <a:p>
            <a:pPr algn="ctr" eaLnBrk="1" fontAlgn="auto" hangingPunct="1">
              <a:spcBef>
                <a:spcPts val="0"/>
              </a:spcBef>
              <a:spcAft>
                <a:spcPts val="0"/>
              </a:spcAft>
              <a:defRPr/>
            </a:pPr>
            <a:r>
              <a:rPr lang="tr-TR" sz="2000" b="1" dirty="0" smtClean="0">
                <a:solidFill>
                  <a:srgbClr val="FF0000"/>
                </a:solidFill>
              </a:rPr>
              <a:t>VELİ SAYISI</a:t>
            </a:r>
            <a:r>
              <a:rPr lang="tr-TR" sz="2000" b="1" dirty="0">
                <a:solidFill>
                  <a:srgbClr val="FF0000"/>
                </a:solidFill>
              </a:rPr>
              <a:t>: </a:t>
            </a:r>
            <a:r>
              <a:rPr lang="tr-TR" sz="2000" b="1" dirty="0" smtClean="0">
                <a:solidFill>
                  <a:srgbClr val="FF0000"/>
                </a:solidFill>
              </a:rPr>
              <a:t>30</a:t>
            </a:r>
          </a:p>
        </p:txBody>
      </p:sp>
      <p:sp>
        <p:nvSpPr>
          <p:cNvPr id="5" name="Yuvarlatılmış Dikdörtgen 4"/>
          <p:cNvSpPr/>
          <p:nvPr/>
        </p:nvSpPr>
        <p:spPr>
          <a:xfrm>
            <a:off x="4223628" y="4477591"/>
            <a:ext cx="3541712" cy="9144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tr-TR" sz="2000" b="1" dirty="0" smtClean="0">
                <a:solidFill>
                  <a:srgbClr val="FF0000"/>
                </a:solidFill>
              </a:rPr>
              <a:t>KATILAN </a:t>
            </a:r>
            <a:endParaRPr lang="tr-TR" sz="2000" b="1" dirty="0">
              <a:solidFill>
                <a:srgbClr val="FF0000"/>
              </a:solidFill>
            </a:endParaRPr>
          </a:p>
          <a:p>
            <a:pPr algn="ctr" eaLnBrk="1" fontAlgn="auto" hangingPunct="1">
              <a:spcBef>
                <a:spcPts val="0"/>
              </a:spcBef>
              <a:spcAft>
                <a:spcPts val="0"/>
              </a:spcAft>
              <a:defRPr/>
            </a:pPr>
            <a:r>
              <a:rPr lang="tr-TR" sz="2000" b="1" dirty="0" smtClean="0">
                <a:solidFill>
                  <a:srgbClr val="FF0000"/>
                </a:solidFill>
              </a:rPr>
              <a:t>ÖĞRETMEN SAYISI</a:t>
            </a:r>
            <a:r>
              <a:rPr lang="tr-TR" sz="2000" b="1" dirty="0">
                <a:solidFill>
                  <a:srgbClr val="FF0000"/>
                </a:solidFill>
              </a:rPr>
              <a:t>: </a:t>
            </a:r>
            <a:r>
              <a:rPr lang="tr-TR" sz="2000" b="1" dirty="0" smtClean="0">
                <a:solidFill>
                  <a:srgbClr val="FF0000"/>
                </a:solidFill>
              </a:rPr>
              <a:t>5</a:t>
            </a:r>
          </a:p>
        </p:txBody>
      </p:sp>
    </p:spTree>
    <p:extLst>
      <p:ext uri="{BB962C8B-B14F-4D97-AF65-F5344CB8AC3E}">
        <p14:creationId xmlns:p14="http://schemas.microsoft.com/office/powerpoint/2010/main" val="938091988"/>
      </p:ext>
    </p:extLst>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96913" y="276225"/>
            <a:ext cx="10988675" cy="571500"/>
          </a:xfrm>
        </p:spPr>
        <p:txBody>
          <a:bodyPr>
            <a:noAutofit/>
          </a:bodyPr>
          <a:lstStyle/>
          <a:p>
            <a:pPr fontAlgn="auto">
              <a:spcAft>
                <a:spcPts val="0"/>
              </a:spcAft>
              <a:defRPr/>
            </a:pPr>
            <a:r>
              <a:rPr lang="tr-TR" sz="2800" b="1" dirty="0">
                <a:latin typeface="Arial" pitchFamily="34" charset="0"/>
                <a:cs typeface="Arial" pitchFamily="34" charset="0"/>
              </a:rPr>
              <a:t>1000 OKUL </a:t>
            </a:r>
            <a:r>
              <a:rPr lang="tr-TR" sz="2800" b="1" dirty="0" smtClean="0">
                <a:latin typeface="Arial" pitchFamily="34" charset="0"/>
                <a:cs typeface="Arial" pitchFamily="34" charset="0"/>
              </a:rPr>
              <a:t>PROJESİ - </a:t>
            </a:r>
            <a:r>
              <a:rPr lang="tr-TR" sz="2800" b="1" dirty="0" smtClean="0"/>
              <a:t>MESLEKİ LİSESİ AİLELER İLE BULUŞUYOR</a:t>
            </a:r>
            <a:endParaRPr lang="tr-TR" sz="2800" b="1" dirty="0"/>
          </a:p>
        </p:txBody>
      </p:sp>
      <p:sp>
        <p:nvSpPr>
          <p:cNvPr id="34819" name="İçerik Yer Tutucusu 2"/>
          <p:cNvSpPr>
            <a:spLocks noGrp="1"/>
          </p:cNvSpPr>
          <p:nvPr>
            <p:ph sz="quarter" idx="1"/>
          </p:nvPr>
        </p:nvSpPr>
        <p:spPr>
          <a:xfrm>
            <a:off x="622300" y="1223963"/>
            <a:ext cx="9956800" cy="4873625"/>
          </a:xfrm>
        </p:spPr>
        <p:txBody>
          <a:bodyPr/>
          <a:lstStyle/>
          <a:p>
            <a:pPr marL="0" indent="0" algn="just">
              <a:buFont typeface="Wingdings" panose="05000000000000000000" pitchFamily="2" charset="2"/>
              <a:buNone/>
            </a:pPr>
            <a:r>
              <a:rPr lang="tr-TR" altLang="tr-TR" sz="2200" smtClean="0">
                <a:latin typeface="Arial" panose="020B0604020202020204" pitchFamily="34" charset="0"/>
                <a:ea typeface="Cambria" panose="02040503050406030204" pitchFamily="18" charset="0"/>
                <a:cs typeface="Arial" panose="020B0604020202020204" pitchFamily="34" charset="0"/>
              </a:rPr>
              <a:t>İdil Mesleki ve Teknik Anadolu Lisesinde öğrenim gören öğrencilerin; öğretmenleriyle birlikte, okulun bulunduğu mahallede, bulunmadığı takdirde sırasıyla ilçede veya İl içinde tespit edilen belirli sayıdaki ihtiyaç sahibi yoksul veya muhtaç durumdaki kişilerin; evlerinin bölümlerinin küçük bakım ve onarımlarının, evlerinde bulunan kullanılamaz veya eskimiş durumdaki eşyalarının tamir yada değişim gerektiren küçük onarımlarının, hayatlarını kolaylaştırıcı bilgilendirme yada yardımların, onları sevindirecek, mutlu edecek maddi yada manevi dokunuşların toplum hizmeti kapsamında belirli bir plan ve proje dahilinde yerel imkanlarla yapmaktadır.</a:t>
            </a:r>
          </a:p>
          <a:p>
            <a:pPr marL="0" indent="0">
              <a:buFont typeface="Wingdings" panose="05000000000000000000" pitchFamily="2" charset="2"/>
              <a:buNone/>
            </a:pPr>
            <a:r>
              <a:rPr lang="tr-TR" altLang="tr-TR" smtClean="0"/>
              <a:t/>
            </a:r>
            <a:br>
              <a:rPr lang="tr-TR" altLang="tr-TR" smtClean="0"/>
            </a:br>
            <a:endParaRPr lang="tr-TR" altLang="tr-TR" smtClean="0"/>
          </a:p>
        </p:txBody>
      </p:sp>
      <p:pic>
        <p:nvPicPr>
          <p:cNvPr id="34820" name="Picture 3" descr="C:\Users\Hasan\Desktop\k_22151249_26155338_mans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0588" y="4519613"/>
            <a:ext cx="3481387"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İçerik Yer Tutucusu 2"/>
          <p:cNvSpPr>
            <a:spLocks noGrp="1"/>
          </p:cNvSpPr>
          <p:nvPr>
            <p:ph sz="quarter" idx="1"/>
          </p:nvPr>
        </p:nvSpPr>
        <p:spPr>
          <a:xfrm>
            <a:off x="609600" y="1600200"/>
            <a:ext cx="9956800" cy="4873625"/>
          </a:xfrm>
        </p:spPr>
        <p:txBody>
          <a:bodyPr/>
          <a:lstStyle/>
          <a:p>
            <a:endParaRPr lang="tr-TR" altLang="tr-TR" smtClean="0"/>
          </a:p>
        </p:txBody>
      </p:sp>
      <p:pic>
        <p:nvPicPr>
          <p:cNvPr id="37891" name="Picture 2" descr="C:\Users\Hasan\Downloads\WhatsApp Image 2021-03-15 at 14.10.06.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147763"/>
            <a:ext cx="4919663"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3" descr="C:\Users\Hasan\Downloads\WhatsApp Image 2021-03-15 at 14.10.05.jpeg"/>
          <p:cNvPicPr>
            <a:picLocks noChangeAspect="1" noChangeArrowheads="1"/>
          </p:cNvPicPr>
          <p:nvPr/>
        </p:nvPicPr>
        <p:blipFill>
          <a:blip r:embed="rId3">
            <a:extLst>
              <a:ext uri="{28A0092B-C50C-407E-A947-70E740481C1C}">
                <a14:useLocalDpi xmlns:a14="http://schemas.microsoft.com/office/drawing/2010/main" val="0"/>
              </a:ext>
            </a:extLst>
          </a:blip>
          <a:srcRect t="20119" b="12148"/>
          <a:stretch>
            <a:fillRect/>
          </a:stretch>
        </p:blipFill>
        <p:spPr bwMode="auto">
          <a:xfrm>
            <a:off x="5588000" y="1147763"/>
            <a:ext cx="5530850"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Başlık 1"/>
          <p:cNvSpPr>
            <a:spLocks noGrp="1"/>
          </p:cNvSpPr>
          <p:nvPr>
            <p:ph type="title"/>
          </p:nvPr>
        </p:nvSpPr>
        <p:spPr>
          <a:xfrm>
            <a:off x="609600" y="274638"/>
            <a:ext cx="10990263" cy="877887"/>
          </a:xfrm>
        </p:spPr>
        <p:txBody>
          <a:bodyPr>
            <a:noAutofit/>
          </a:bodyPr>
          <a:lstStyle/>
          <a:p>
            <a:pPr fontAlgn="auto">
              <a:spcAft>
                <a:spcPts val="0"/>
              </a:spcAft>
              <a:defRPr/>
            </a:pPr>
            <a:r>
              <a:rPr lang="tr-TR" sz="4800" b="1" dirty="0" smtClean="0"/>
              <a:t>MESLEKİ LİSESİ AİLELER İLE BULUŞUYOR</a:t>
            </a:r>
            <a:endParaRPr lang="tr-TR" sz="4800" b="1" dirty="0"/>
          </a:p>
        </p:txBody>
      </p:sp>
      <p:sp>
        <p:nvSpPr>
          <p:cNvPr id="8" name="Yuvarlatılmış Dikdörtgen 7"/>
          <p:cNvSpPr/>
          <p:nvPr/>
        </p:nvSpPr>
        <p:spPr>
          <a:xfrm>
            <a:off x="422275" y="5240338"/>
            <a:ext cx="3540125" cy="1290637"/>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tr-TR" sz="2000" b="1" dirty="0">
                <a:solidFill>
                  <a:srgbClr val="FF0000"/>
                </a:solidFill>
              </a:rPr>
              <a:t>BELİRLENEN AİLE SAYISI: 6</a:t>
            </a:r>
            <a:endParaRPr lang="tr-TR" sz="2000" b="1" dirty="0">
              <a:solidFill>
                <a:srgbClr val="FF0000"/>
              </a:solidFill>
            </a:endParaRPr>
          </a:p>
        </p:txBody>
      </p:sp>
      <p:sp>
        <p:nvSpPr>
          <p:cNvPr id="9" name="Yuvarlatılmış Dikdörtgen 8"/>
          <p:cNvSpPr/>
          <p:nvPr/>
        </p:nvSpPr>
        <p:spPr>
          <a:xfrm>
            <a:off x="4100513" y="5240338"/>
            <a:ext cx="3541712" cy="1290637"/>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tr-TR" sz="2000" b="1" dirty="0">
                <a:solidFill>
                  <a:srgbClr val="FF0000"/>
                </a:solidFill>
              </a:rPr>
              <a:t>PROJEDE GÖREV ALAN ÖĞRENCİ SAYISI: 30</a:t>
            </a:r>
            <a:endParaRPr lang="tr-TR" sz="2000" b="1" dirty="0">
              <a:solidFill>
                <a:srgbClr val="FF0000"/>
              </a:solidFill>
            </a:endParaRPr>
          </a:p>
        </p:txBody>
      </p:sp>
      <p:sp>
        <p:nvSpPr>
          <p:cNvPr id="10" name="Yuvarlatılmış Dikdörtgen 9"/>
          <p:cNvSpPr/>
          <p:nvPr/>
        </p:nvSpPr>
        <p:spPr>
          <a:xfrm>
            <a:off x="7845425" y="5232400"/>
            <a:ext cx="3541713" cy="12922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tr-TR" sz="2000" b="1" dirty="0">
                <a:solidFill>
                  <a:srgbClr val="FF0000"/>
                </a:solidFill>
              </a:rPr>
              <a:t>PROJEDE GÖREV ALAN ÖĞRETMEN SAYISI: 8</a:t>
            </a:r>
            <a:endParaRPr lang="tr-TR" sz="2000" b="1" dirty="0">
              <a:solidFill>
                <a:srgbClr val="FF0000"/>
              </a:solidFill>
            </a:endParaRPr>
          </a:p>
        </p:txBody>
      </p:sp>
    </p:spTree>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fontAlgn="auto">
              <a:spcAft>
                <a:spcPts val="0"/>
              </a:spcAft>
              <a:defRPr/>
            </a:pPr>
            <a:r>
              <a:rPr lang="tr-TR" sz="3200" b="1" dirty="0"/>
              <a:t>MESLEKİ LİSESİ AİLELER İLE BULUŞUYOR</a:t>
            </a:r>
            <a:endParaRPr lang="tr-TR" dirty="0"/>
          </a:p>
        </p:txBody>
      </p:sp>
      <p:pic>
        <p:nvPicPr>
          <p:cNvPr id="4" name="İçerik Yer Tutucusu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5588000" y="2462899"/>
            <a:ext cx="3037530" cy="4050038"/>
          </a:xfrm>
          <a:effectLst>
            <a:softEdge rad="112500"/>
          </a:effectLst>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2835" y="2476203"/>
            <a:ext cx="3019982" cy="4036734"/>
          </a:xfrm>
          <a:prstGeom prst="rect">
            <a:avLst/>
          </a:prstGeom>
          <a:ln>
            <a:noFill/>
          </a:ln>
          <a:effectLst>
            <a:softEdge rad="112500"/>
          </a:effectLst>
        </p:spPr>
      </p:pic>
      <p:sp>
        <p:nvSpPr>
          <p:cNvPr id="38917" name="Dikdörtgen 5"/>
          <p:cNvSpPr>
            <a:spLocks noChangeArrowheads="1"/>
          </p:cNvSpPr>
          <p:nvPr/>
        </p:nvSpPr>
        <p:spPr bwMode="auto">
          <a:xfrm>
            <a:off x="1231900" y="1716088"/>
            <a:ext cx="878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tr-TR" altLang="tr-TR" sz="2400" dirty="0"/>
              <a:t>İlçemizde bulunan Camili Ortaokulu’nun dolap ve kırık masası yapıldı.</a:t>
            </a:r>
          </a:p>
        </p:txBody>
      </p:sp>
    </p:spTree>
  </p:cSld>
  <p:clrMapOvr>
    <a:masterClrMapping/>
  </p:clrMapOvr>
  <p:transition spd="slow">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582304" y="1600200"/>
            <a:ext cx="9956800" cy="4873752"/>
          </a:xfrm>
        </p:spPr>
        <p:txBody>
          <a:bodyPr/>
          <a:lstStyle/>
          <a:p>
            <a:pPr marL="0" indent="0" algn="ctr">
              <a:buNone/>
            </a:pPr>
            <a:endParaRPr lang="tr-TR" dirty="0" smtClean="0"/>
          </a:p>
          <a:p>
            <a:pPr marL="0" indent="0" algn="ctr">
              <a:buNone/>
            </a:pPr>
            <a:endParaRPr lang="tr-TR" dirty="0"/>
          </a:p>
          <a:p>
            <a:pPr marL="0" indent="0" algn="ctr">
              <a:buNone/>
            </a:pPr>
            <a:r>
              <a:rPr lang="tr-TR" sz="4000" b="1" dirty="0" smtClean="0"/>
              <a:t>Diğer Çalışmalar</a:t>
            </a:r>
            <a:endParaRPr lang="tr-TR" sz="4000" b="1" dirty="0" smtClean="0"/>
          </a:p>
          <a:p>
            <a:endParaRPr lang="tr-TR" dirty="0"/>
          </a:p>
        </p:txBody>
      </p:sp>
    </p:spTree>
    <p:extLst>
      <p:ext uri="{BB962C8B-B14F-4D97-AF65-F5344CB8AC3E}">
        <p14:creationId xmlns:p14="http://schemas.microsoft.com/office/powerpoint/2010/main" val="2951028904"/>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fontAlgn="auto">
              <a:spcAft>
                <a:spcPts val="0"/>
              </a:spcAft>
              <a:defRPr/>
            </a:pPr>
            <a:r>
              <a:rPr lang="tr-TR" sz="4800" b="1" dirty="0" smtClean="0">
                <a:latin typeface="Arial" pitchFamily="34" charset="0"/>
                <a:cs typeface="Arial" pitchFamily="34" charset="0"/>
              </a:rPr>
              <a:t>ÖĞRENCİ DURUMU</a:t>
            </a:r>
            <a:endParaRPr lang="tr-TR" sz="4800" b="1" dirty="0">
              <a:latin typeface="Arial" pitchFamily="34" charset="0"/>
              <a:cs typeface="Arial" pitchFamily="34" charset="0"/>
            </a:endParaRPr>
          </a:p>
        </p:txBody>
      </p:sp>
      <p:graphicFrame>
        <p:nvGraphicFramePr>
          <p:cNvPr id="4" name="İçerik Yer Tutucusu 3"/>
          <p:cNvGraphicFramePr>
            <a:graphicFrameLocks noGrp="1"/>
          </p:cNvGraphicFramePr>
          <p:nvPr>
            <p:ph sz="quarter" idx="1"/>
            <p:extLst>
              <p:ext uri="{D42A27DB-BD31-4B8C-83A1-F6EECF244321}">
                <p14:modId xmlns:p14="http://schemas.microsoft.com/office/powerpoint/2010/main" val="2685322486"/>
              </p:ext>
            </p:extLst>
          </p:nvPr>
        </p:nvGraphicFramePr>
        <p:xfrm>
          <a:off x="1023938" y="2084388"/>
          <a:ext cx="7118351" cy="1174750"/>
        </p:xfrm>
        <a:graphic>
          <a:graphicData uri="http://schemas.openxmlformats.org/drawingml/2006/table">
            <a:tbl>
              <a:tblPr firstRow="1" firstCol="1" bandRow="1">
                <a:tableStyleId>{5C22544A-7EE6-4342-B048-85BDC9FD1C3A}</a:tableStyleId>
              </a:tblPr>
              <a:tblGrid>
                <a:gridCol w="1711038"/>
                <a:gridCol w="855520"/>
                <a:gridCol w="855520"/>
                <a:gridCol w="1023652"/>
                <a:gridCol w="1106883"/>
                <a:gridCol w="1565738"/>
              </a:tblGrid>
              <a:tr h="354680">
                <a:tc>
                  <a:txBody>
                    <a:bodyPr/>
                    <a:lstStyle/>
                    <a:p>
                      <a:pPr algn="ctr">
                        <a:lnSpc>
                          <a:spcPct val="115000"/>
                        </a:lnSpc>
                        <a:spcAft>
                          <a:spcPts val="0"/>
                        </a:spcAft>
                      </a:pPr>
                      <a:r>
                        <a:rPr lang="tr-TR" sz="1600" dirty="0">
                          <a:effectLst/>
                        </a:rPr>
                        <a:t> </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15000"/>
                        </a:lnSpc>
                        <a:spcAft>
                          <a:spcPts val="0"/>
                        </a:spcAft>
                      </a:pPr>
                      <a:r>
                        <a:rPr lang="tr-TR" sz="1600" dirty="0">
                          <a:effectLst/>
                        </a:rPr>
                        <a:t>ÖĞRENCİ</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a:txBody>
                    <a:bodyPr/>
                    <a:lstStyle/>
                    <a:p>
                      <a:pPr algn="ctr">
                        <a:lnSpc>
                          <a:spcPct val="115000"/>
                        </a:lnSpc>
                        <a:spcAft>
                          <a:spcPts val="0"/>
                        </a:spcAft>
                      </a:pPr>
                      <a:r>
                        <a:rPr lang="tr-TR" sz="1600">
                          <a:effectLst/>
                        </a:rPr>
                        <a:t>ŞUBE </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600">
                          <a:effectLst/>
                        </a:rPr>
                        <a:t>DERSLİK</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600">
                          <a:effectLst/>
                        </a:rPr>
                        <a:t>TOPLAM</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0035">
                <a:tc rowSpan="2">
                  <a:txBody>
                    <a:bodyPr/>
                    <a:lstStyle/>
                    <a:p>
                      <a:pPr algn="ctr">
                        <a:lnSpc>
                          <a:spcPct val="115000"/>
                        </a:lnSpc>
                        <a:spcAft>
                          <a:spcPts val="0"/>
                        </a:spcAft>
                      </a:pPr>
                      <a:endParaRPr lang="tr-TR" sz="1600" dirty="0" smtClean="0">
                        <a:effectLst/>
                      </a:endParaRPr>
                    </a:p>
                    <a:p>
                      <a:pPr algn="ctr">
                        <a:lnSpc>
                          <a:spcPct val="115000"/>
                        </a:lnSpc>
                        <a:spcAft>
                          <a:spcPts val="0"/>
                        </a:spcAft>
                      </a:pPr>
                      <a:r>
                        <a:rPr lang="tr-TR" sz="1600" dirty="0" smtClean="0">
                          <a:effectLst/>
                        </a:rPr>
                        <a:t>SAYI</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600">
                          <a:ln>
                            <a:noFill/>
                          </a:ln>
                          <a:effectLst/>
                        </a:rPr>
                        <a:t>K</a:t>
                      </a:r>
                      <a:endParaRPr lang="tr-TR" sz="1600">
                        <a:ln>
                          <a:noFill/>
                        </a:ln>
                        <a:effectLst/>
                        <a:latin typeface="Calibri" panose="020F0502020204030204" pitchFamily="34" charset="0"/>
                        <a:ea typeface="Times New Roman" panose="02020603050405020304" pitchFamily="18" charset="0"/>
                        <a:cs typeface="Times New Roman" panose="02020603050405020304" pitchFamily="18" charset="0"/>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tr-TR" sz="1600">
                          <a:ln>
                            <a:noFill/>
                          </a:ln>
                          <a:effectLst/>
                        </a:rPr>
                        <a:t>E</a:t>
                      </a:r>
                      <a:endParaRPr lang="tr-TR" sz="1600">
                        <a:ln>
                          <a:noFill/>
                        </a:ln>
                        <a:effectLst/>
                        <a:latin typeface="Calibri" panose="020F0502020204030204" pitchFamily="34" charset="0"/>
                        <a:ea typeface="Times New Roman" panose="02020603050405020304" pitchFamily="18" charset="0"/>
                        <a:cs typeface="Times New Roman" panose="02020603050405020304" pitchFamily="18" charset="0"/>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ct val="115000"/>
                        </a:lnSpc>
                        <a:spcAft>
                          <a:spcPts val="0"/>
                        </a:spcAft>
                      </a:pPr>
                      <a:endParaRPr lang="tr-TR" sz="1600" dirty="0" smtClean="0">
                        <a:ln>
                          <a:noFill/>
                        </a:ln>
                        <a:effectLst/>
                      </a:endParaRPr>
                    </a:p>
                    <a:p>
                      <a:pPr algn="ctr">
                        <a:lnSpc>
                          <a:spcPct val="115000"/>
                        </a:lnSpc>
                        <a:spcAft>
                          <a:spcPts val="0"/>
                        </a:spcAft>
                      </a:pPr>
                      <a:r>
                        <a:rPr lang="tr-TR" sz="1600" dirty="0" smtClean="0">
                          <a:ln>
                            <a:noFill/>
                          </a:ln>
                          <a:effectLst/>
                        </a:rPr>
                        <a:t>25</a:t>
                      </a:r>
                      <a:endParaRPr lang="tr-TR" sz="1600" dirty="0">
                        <a:ln>
                          <a:noFill/>
                        </a:ln>
                        <a:effectLst/>
                        <a:latin typeface="Calibri" panose="020F0502020204030204" pitchFamily="34" charset="0"/>
                        <a:ea typeface="Times New Roman" panose="02020603050405020304" pitchFamily="18" charset="0"/>
                        <a:cs typeface="Times New Roman" panose="02020603050405020304" pitchFamily="18" charset="0"/>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ct val="115000"/>
                        </a:lnSpc>
                        <a:spcAft>
                          <a:spcPts val="0"/>
                        </a:spcAft>
                      </a:pPr>
                      <a:endParaRPr lang="tr-TR" sz="1600" dirty="0" smtClean="0">
                        <a:ln>
                          <a:noFill/>
                        </a:ln>
                        <a:effectLst/>
                      </a:endParaRPr>
                    </a:p>
                    <a:p>
                      <a:pPr algn="ctr">
                        <a:lnSpc>
                          <a:spcPct val="115000"/>
                        </a:lnSpc>
                        <a:spcAft>
                          <a:spcPts val="0"/>
                        </a:spcAft>
                      </a:pPr>
                      <a:r>
                        <a:rPr lang="tr-TR" sz="1600" dirty="0" smtClean="0">
                          <a:ln>
                            <a:noFill/>
                          </a:ln>
                          <a:effectLst/>
                        </a:rPr>
                        <a:t>25</a:t>
                      </a:r>
                      <a:endParaRPr lang="tr-TR" sz="1600" dirty="0">
                        <a:ln>
                          <a:noFill/>
                        </a:ln>
                        <a:effectLst/>
                        <a:latin typeface="Calibri" panose="020F0502020204030204" pitchFamily="34" charset="0"/>
                        <a:ea typeface="Times New Roman" panose="02020603050405020304" pitchFamily="18" charset="0"/>
                        <a:cs typeface="Times New Roman" panose="02020603050405020304" pitchFamily="18" charset="0"/>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ct val="115000"/>
                        </a:lnSpc>
                        <a:spcAft>
                          <a:spcPts val="0"/>
                        </a:spcAft>
                      </a:pPr>
                      <a:endParaRPr lang="tr-TR" sz="1600" dirty="0" smtClean="0">
                        <a:ln>
                          <a:noFill/>
                        </a:ln>
                        <a:effectLst/>
                        <a:latin typeface="+mn-lt"/>
                        <a:ea typeface="+mn-ea"/>
                        <a:cs typeface="+mn-cs"/>
                      </a:endParaRPr>
                    </a:p>
                    <a:p>
                      <a:pPr algn="ctr">
                        <a:lnSpc>
                          <a:spcPct val="115000"/>
                        </a:lnSpc>
                        <a:spcAft>
                          <a:spcPts val="0"/>
                        </a:spcAft>
                      </a:pPr>
                      <a:r>
                        <a:rPr lang="tr-TR" sz="1600" dirty="0" smtClean="0">
                          <a:ln>
                            <a:noFill/>
                          </a:ln>
                          <a:effectLst/>
                          <a:latin typeface="+mn-lt"/>
                          <a:ea typeface="+mn-ea"/>
                          <a:cs typeface="+mn-cs"/>
                        </a:rPr>
                        <a:t>672</a:t>
                      </a:r>
                      <a:r>
                        <a:rPr lang="tr-TR" sz="1600" baseline="0" dirty="0" smtClean="0">
                          <a:ln>
                            <a:noFill/>
                          </a:ln>
                          <a:effectLst/>
                          <a:latin typeface="+mn-lt"/>
                          <a:ea typeface="+mn-ea"/>
                          <a:cs typeface="+mn-cs"/>
                        </a:rPr>
                        <a:t> </a:t>
                      </a:r>
                      <a:r>
                        <a:rPr lang="tr-TR" sz="1600" baseline="0" dirty="0" smtClean="0">
                          <a:ln>
                            <a:noFill/>
                          </a:ln>
                          <a:effectLst/>
                          <a:latin typeface="+mn-lt"/>
                          <a:ea typeface="+mn-ea"/>
                          <a:cs typeface="+mn-cs"/>
                        </a:rPr>
                        <a:t>ÖĞRENCİ</a:t>
                      </a:r>
                      <a:endParaRPr lang="tr-TR" sz="1600" dirty="0">
                        <a:ln>
                          <a:noFill/>
                        </a:ln>
                        <a:effectLst/>
                        <a:latin typeface="Calibri" panose="020F0502020204030204" pitchFamily="34" charset="0"/>
                        <a:ea typeface="Times New Roman" panose="02020603050405020304" pitchFamily="18" charset="0"/>
                        <a:cs typeface="Times New Roman" panose="02020603050405020304" pitchFamily="18" charset="0"/>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0035">
                <a:tc vMerge="1">
                  <a:txBody>
                    <a:bodyPr/>
                    <a:lstStyle/>
                    <a:p>
                      <a:endParaRPr lang="tr-TR"/>
                    </a:p>
                  </a:txBody>
                  <a:tcPr/>
                </a:tc>
                <a:tc>
                  <a:txBody>
                    <a:bodyPr/>
                    <a:lstStyle/>
                    <a:p>
                      <a:pPr algn="ctr">
                        <a:lnSpc>
                          <a:spcPct val="115000"/>
                        </a:lnSpc>
                        <a:spcAft>
                          <a:spcPts val="0"/>
                        </a:spcAft>
                      </a:pPr>
                      <a:r>
                        <a:rPr lang="tr-TR" sz="1600" dirty="0" smtClean="0">
                          <a:ln>
                            <a:noFill/>
                          </a:ln>
                          <a:effectLst/>
                        </a:rPr>
                        <a:t>67</a:t>
                      </a:r>
                      <a:endParaRPr lang="tr-TR" sz="1600" dirty="0">
                        <a:ln>
                          <a:noFill/>
                        </a:ln>
                        <a:effectLst/>
                        <a:latin typeface="Calibri" panose="020F0502020204030204" pitchFamily="34" charset="0"/>
                        <a:ea typeface="Times New Roman" panose="02020603050405020304" pitchFamily="18" charset="0"/>
                        <a:cs typeface="Times New Roman" panose="02020603050405020304" pitchFamily="18" charset="0"/>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tr-TR" sz="1600" dirty="0" smtClean="0">
                          <a:ln>
                            <a:noFill/>
                          </a:ln>
                          <a:effectLst/>
                          <a:latin typeface="+mn-lt"/>
                          <a:ea typeface="+mn-ea"/>
                          <a:cs typeface="+mn-cs"/>
                        </a:rPr>
                        <a:t>605</a:t>
                      </a:r>
                      <a:endParaRPr lang="tr-TR" sz="1600" dirty="0">
                        <a:ln>
                          <a:noFill/>
                        </a:ln>
                        <a:effectLst/>
                        <a:latin typeface="Calibri" panose="020F0502020204030204" pitchFamily="34" charset="0"/>
                        <a:ea typeface="Times New Roman" panose="02020603050405020304" pitchFamily="18" charset="0"/>
                        <a:cs typeface="Times New Roman" panose="02020603050405020304" pitchFamily="18" charset="0"/>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tr-TR"/>
                    </a:p>
                  </a:txBody>
                  <a:tcPr/>
                </a:tc>
                <a:tc vMerge="1">
                  <a:txBody>
                    <a:bodyPr/>
                    <a:lstStyle/>
                    <a:p>
                      <a:endParaRPr lang="tr-TR"/>
                    </a:p>
                  </a:txBody>
                  <a:tcPr/>
                </a:tc>
                <a:tc vMerge="1">
                  <a:txBody>
                    <a:bodyPr/>
                    <a:lstStyle/>
                    <a:p>
                      <a:endParaRPr lang="tr-TR"/>
                    </a:p>
                  </a:txBody>
                  <a:tcPr/>
                </a:tc>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208615786"/>
              </p:ext>
            </p:extLst>
          </p:nvPr>
        </p:nvGraphicFramePr>
        <p:xfrm>
          <a:off x="1023938" y="3521075"/>
          <a:ext cx="7129463" cy="1962149"/>
        </p:xfrm>
        <a:graphic>
          <a:graphicData uri="http://schemas.openxmlformats.org/drawingml/2006/table">
            <a:tbl>
              <a:tblPr firstRow="1" firstCol="1" bandRow="1">
                <a:tableStyleId>{5C22544A-7EE6-4342-B048-85BDC9FD1C3A}</a:tableStyleId>
              </a:tblPr>
              <a:tblGrid>
                <a:gridCol w="1425521"/>
                <a:gridCol w="713225"/>
                <a:gridCol w="713225"/>
                <a:gridCol w="1425521"/>
                <a:gridCol w="1425521"/>
                <a:gridCol w="1426450"/>
              </a:tblGrid>
              <a:tr h="280307">
                <a:tc rowSpan="2">
                  <a:txBody>
                    <a:bodyPr/>
                    <a:lstStyle/>
                    <a:p>
                      <a:pPr algn="ctr">
                        <a:lnSpc>
                          <a:spcPct val="115000"/>
                        </a:lnSpc>
                        <a:spcAft>
                          <a:spcPts val="0"/>
                        </a:spcAft>
                      </a:pPr>
                      <a:r>
                        <a:rPr lang="tr-TR" sz="1600" dirty="0">
                          <a:effectLst/>
                        </a:rPr>
                        <a:t> </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0" marR="685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15000"/>
                        </a:lnSpc>
                        <a:spcAft>
                          <a:spcPts val="0"/>
                        </a:spcAft>
                      </a:pPr>
                      <a:r>
                        <a:rPr lang="tr-TR" sz="1600">
                          <a:effectLst/>
                        </a:rPr>
                        <a:t>ÖĞRENCİ</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70" marR="685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rowSpan="2">
                  <a:txBody>
                    <a:bodyPr/>
                    <a:lstStyle/>
                    <a:p>
                      <a:pPr algn="ctr">
                        <a:lnSpc>
                          <a:spcPct val="115000"/>
                        </a:lnSpc>
                        <a:spcAft>
                          <a:spcPts val="0"/>
                        </a:spcAft>
                      </a:pPr>
                      <a:r>
                        <a:rPr lang="tr-TR" sz="1600" dirty="0">
                          <a:effectLst/>
                        </a:rPr>
                        <a:t>ŞUBE</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0" marR="685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15000"/>
                        </a:lnSpc>
                        <a:spcAft>
                          <a:spcPts val="0"/>
                        </a:spcAft>
                      </a:pPr>
                      <a:r>
                        <a:rPr lang="tr-TR" sz="1600">
                          <a:effectLst/>
                        </a:rPr>
                        <a:t>DERSLİK</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70" marR="685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15000"/>
                        </a:lnSpc>
                        <a:spcAft>
                          <a:spcPts val="0"/>
                        </a:spcAft>
                      </a:pPr>
                      <a:r>
                        <a:rPr lang="tr-TR" sz="1600" dirty="0">
                          <a:effectLst/>
                        </a:rPr>
                        <a:t>ÖZEL EĞİTİM</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0" marR="685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0307">
                <a:tc vMerge="1">
                  <a:txBody>
                    <a:bodyPr/>
                    <a:lstStyle/>
                    <a:p>
                      <a:endParaRPr lang="tr-TR"/>
                    </a:p>
                  </a:txBody>
                  <a:tcPr/>
                </a:tc>
                <a:tc>
                  <a:txBody>
                    <a:bodyPr/>
                    <a:lstStyle/>
                    <a:p>
                      <a:pPr algn="ctr">
                        <a:lnSpc>
                          <a:spcPct val="115000"/>
                        </a:lnSpc>
                        <a:spcAft>
                          <a:spcPts val="0"/>
                        </a:spcAft>
                      </a:pPr>
                      <a:r>
                        <a:rPr lang="tr-TR" sz="1600">
                          <a:solidFill>
                            <a:schemeClr val="bg1"/>
                          </a:solidFill>
                          <a:effectLst/>
                        </a:rPr>
                        <a:t>K</a:t>
                      </a:r>
                      <a:endParaRPr lang="tr-TR" sz="16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70" marR="685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lnSpc>
                          <a:spcPct val="115000"/>
                        </a:lnSpc>
                        <a:spcAft>
                          <a:spcPts val="0"/>
                        </a:spcAft>
                      </a:pPr>
                      <a:r>
                        <a:rPr lang="tr-TR" sz="1600" dirty="0">
                          <a:solidFill>
                            <a:schemeClr val="bg1"/>
                          </a:solidFill>
                          <a:effectLst/>
                        </a:rPr>
                        <a:t>E</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70" marR="685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vMerge="1">
                  <a:txBody>
                    <a:bodyPr/>
                    <a:lstStyle/>
                    <a:p>
                      <a:endParaRPr lang="tr-TR"/>
                    </a:p>
                  </a:txBody>
                  <a:tcPr/>
                </a:tc>
                <a:tc vMerge="1">
                  <a:txBody>
                    <a:bodyPr/>
                    <a:lstStyle/>
                    <a:p>
                      <a:endParaRPr lang="tr-TR"/>
                    </a:p>
                  </a:txBody>
                  <a:tcPr/>
                </a:tc>
                <a:tc vMerge="1">
                  <a:txBody>
                    <a:bodyPr/>
                    <a:lstStyle/>
                    <a:p>
                      <a:endParaRPr lang="tr-TR"/>
                    </a:p>
                  </a:txBody>
                  <a:tcPr/>
                </a:tc>
              </a:tr>
              <a:tr h="280307">
                <a:tc>
                  <a:txBody>
                    <a:bodyPr/>
                    <a:lstStyle/>
                    <a:p>
                      <a:pPr algn="ctr">
                        <a:lnSpc>
                          <a:spcPct val="115000"/>
                        </a:lnSpc>
                        <a:spcAft>
                          <a:spcPts val="0"/>
                        </a:spcAft>
                      </a:pPr>
                      <a:r>
                        <a:rPr lang="tr-TR" sz="1600">
                          <a:effectLst/>
                        </a:rPr>
                        <a:t>9.SINIF</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70" marR="685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600" dirty="0">
                          <a:effectLst/>
                        </a:rPr>
                        <a:t>39</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5966" marR="1259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tr-TR" sz="1600" dirty="0">
                          <a:effectLst/>
                        </a:rPr>
                        <a:t>266</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5966" marR="1259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tr-TR" sz="1600">
                          <a:effectLst/>
                        </a:rPr>
                        <a:t>305</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125966" marR="1259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tr-TR" sz="1600">
                          <a:effectLst/>
                        </a:rPr>
                        <a:t>9</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125966" marR="1259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tr-TR" sz="1600" dirty="0">
                          <a:effectLst/>
                        </a:rPr>
                        <a:t> </a:t>
                      </a:r>
                      <a:r>
                        <a:rPr lang="tr-TR" sz="1600" dirty="0" smtClean="0">
                          <a:effectLst/>
                        </a:rPr>
                        <a:t>5</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0" marR="685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0307">
                <a:tc>
                  <a:txBody>
                    <a:bodyPr/>
                    <a:lstStyle/>
                    <a:p>
                      <a:pPr algn="ctr">
                        <a:lnSpc>
                          <a:spcPct val="115000"/>
                        </a:lnSpc>
                        <a:spcAft>
                          <a:spcPts val="0"/>
                        </a:spcAft>
                      </a:pPr>
                      <a:r>
                        <a:rPr lang="tr-TR" sz="1600">
                          <a:effectLst/>
                        </a:rPr>
                        <a:t>10.SINIF</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70" marR="685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600">
                          <a:effectLst/>
                        </a:rPr>
                        <a:t>18</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125966" marR="1259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tr-TR" sz="1600" dirty="0">
                          <a:effectLst/>
                        </a:rPr>
                        <a:t>205</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5966" marR="1259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tr-TR" sz="1600" dirty="0">
                          <a:effectLst/>
                        </a:rPr>
                        <a:t>223</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5966" marR="1259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tr-TR" sz="1600">
                          <a:effectLst/>
                        </a:rPr>
                        <a:t>7</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125966" marR="1259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tr-TR" sz="1600" dirty="0">
                          <a:effectLst/>
                        </a:rPr>
                        <a:t> </a:t>
                      </a:r>
                      <a:r>
                        <a:rPr lang="tr-TR" sz="1600" dirty="0" smtClean="0">
                          <a:effectLst/>
                        </a:rPr>
                        <a:t>-</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0" marR="685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0307">
                <a:tc>
                  <a:txBody>
                    <a:bodyPr/>
                    <a:lstStyle/>
                    <a:p>
                      <a:pPr algn="ctr">
                        <a:lnSpc>
                          <a:spcPct val="115000"/>
                        </a:lnSpc>
                        <a:spcAft>
                          <a:spcPts val="0"/>
                        </a:spcAft>
                      </a:pPr>
                      <a:r>
                        <a:rPr lang="tr-TR" sz="1600">
                          <a:effectLst/>
                        </a:rPr>
                        <a:t>11.SINIF</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70" marR="685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600">
                          <a:effectLst/>
                        </a:rPr>
                        <a:t>1</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125966" marR="1259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tr-TR" sz="1600" dirty="0">
                          <a:effectLst/>
                        </a:rPr>
                        <a:t>79</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5966" marR="1259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tr-TR" sz="1600" dirty="0">
                          <a:effectLst/>
                        </a:rPr>
                        <a:t>80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5966" marR="1259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tr-TR" sz="1600">
                          <a:effectLst/>
                        </a:rPr>
                        <a:t>4</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125966" marR="1259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tr-TR" sz="1600" dirty="0">
                          <a:effectLst/>
                        </a:rPr>
                        <a:t> </a:t>
                      </a:r>
                      <a:r>
                        <a:rPr lang="tr-TR" sz="1600" dirty="0" smtClean="0">
                          <a:effectLst/>
                        </a:rPr>
                        <a:t>2</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0" marR="685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0307">
                <a:tc>
                  <a:txBody>
                    <a:bodyPr/>
                    <a:lstStyle/>
                    <a:p>
                      <a:pPr algn="ctr">
                        <a:lnSpc>
                          <a:spcPct val="115000"/>
                        </a:lnSpc>
                        <a:spcAft>
                          <a:spcPts val="0"/>
                        </a:spcAft>
                      </a:pPr>
                      <a:r>
                        <a:rPr lang="tr-TR" sz="1600">
                          <a:effectLst/>
                        </a:rPr>
                        <a:t>12.SINIF</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70" marR="685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600">
                          <a:effectLst/>
                        </a:rPr>
                        <a:t>9</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125966" marR="1259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tr-TR" sz="1600">
                          <a:effectLst/>
                        </a:rPr>
                        <a:t>55</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125966" marR="1259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tr-TR" sz="1600" dirty="0">
                          <a:effectLst/>
                        </a:rPr>
                        <a:t>64</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5966" marR="1259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tr-TR" sz="1600" dirty="0">
                          <a:effectLst/>
                        </a:rPr>
                        <a:t>5</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5966" marR="1259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tr-TR" sz="1600" dirty="0">
                          <a:effectLst/>
                        </a:rPr>
                        <a:t> </a:t>
                      </a:r>
                      <a:r>
                        <a:rPr lang="tr-TR" sz="1600" dirty="0" smtClean="0">
                          <a:effectLst/>
                        </a:rPr>
                        <a:t>2</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0" marR="685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0307">
                <a:tc>
                  <a:txBody>
                    <a:bodyPr/>
                    <a:lstStyle/>
                    <a:p>
                      <a:pPr algn="ctr">
                        <a:lnSpc>
                          <a:spcPct val="115000"/>
                        </a:lnSpc>
                        <a:spcAft>
                          <a:spcPts val="0"/>
                        </a:spcAft>
                      </a:pPr>
                      <a:r>
                        <a:rPr lang="tr-TR" sz="1600">
                          <a:effectLst/>
                        </a:rPr>
                        <a:t>TOPLAM</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70" marR="685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600">
                          <a:effectLst/>
                        </a:rPr>
                        <a:t>67</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125966" marR="1259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tr-TR" sz="1600">
                          <a:effectLst/>
                        </a:rPr>
                        <a:t>605</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125966" marR="1259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tr-TR" sz="1600" dirty="0">
                          <a:effectLst/>
                        </a:rPr>
                        <a:t>672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5966" marR="1259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tr-TR" sz="1600" dirty="0">
                          <a:effectLst/>
                        </a:rPr>
                        <a:t>25</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5966" marR="1259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tr-TR" sz="1600" dirty="0">
                          <a:effectLst/>
                        </a:rPr>
                        <a:t> </a:t>
                      </a:r>
                      <a:r>
                        <a:rPr lang="tr-TR" sz="1600" dirty="0" smtClean="0">
                          <a:effectLst/>
                        </a:rPr>
                        <a:t>9</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0" marR="685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ÖĞRENCİ DEVAMSIZLIĞINI AZALTMAYA YÖNELİK ÇALIŞMALAR</a:t>
            </a:r>
            <a:endParaRPr lang="tr-TR" b="1" dirty="0"/>
          </a:p>
        </p:txBody>
      </p:sp>
      <p:sp>
        <p:nvSpPr>
          <p:cNvPr id="3" name="İçerik Yer Tutucusu 2"/>
          <p:cNvSpPr>
            <a:spLocks noGrp="1"/>
          </p:cNvSpPr>
          <p:nvPr>
            <p:ph sz="quarter" idx="1"/>
          </p:nvPr>
        </p:nvSpPr>
        <p:spPr/>
        <p:txBody>
          <a:bodyPr/>
          <a:lstStyle/>
          <a:p>
            <a:r>
              <a:rPr lang="tr-TR" sz="2000" dirty="0"/>
              <a:t>26.03.2021 tarih ve E-47465326-199-23112726 sayılı “Devam-Devamsızlık Takibi Okul İ</a:t>
            </a:r>
            <a:r>
              <a:rPr lang="tr-TR" sz="2000" dirty="0" smtClean="0"/>
              <a:t>zleme </a:t>
            </a:r>
            <a:r>
              <a:rPr lang="tr-TR" sz="2000" dirty="0"/>
              <a:t>Kurullarının Kurulması” konulu yazıya istinaden okulumuz </a:t>
            </a:r>
            <a:r>
              <a:rPr lang="tr-TR" sz="2000" dirty="0"/>
              <a:t>İ</a:t>
            </a:r>
            <a:r>
              <a:rPr lang="tr-TR" sz="2000" dirty="0" smtClean="0"/>
              <a:t>dil </a:t>
            </a:r>
            <a:r>
              <a:rPr lang="tr-TR" sz="2000" dirty="0"/>
              <a:t>Mesleki ve Teknik Anadolu Lisesi olarak müdürlüğümüzce </a:t>
            </a:r>
            <a:r>
              <a:rPr lang="tr-TR" sz="2000" dirty="0" smtClean="0"/>
              <a:t>aşağıda </a:t>
            </a:r>
            <a:r>
              <a:rPr lang="tr-TR" sz="2000" dirty="0"/>
              <a:t>listede bilgileri ve imzası bulunan üyelerden </a:t>
            </a:r>
            <a:r>
              <a:rPr lang="tr-TR" sz="2000" dirty="0" smtClean="0"/>
              <a:t>oluşan </a:t>
            </a:r>
            <a:r>
              <a:rPr lang="tr-TR" sz="2000" dirty="0"/>
              <a:t>“Devam-Devamsızlık Takip Komisyonu” </a:t>
            </a:r>
            <a:r>
              <a:rPr lang="tr-TR" sz="2000" dirty="0" smtClean="0"/>
              <a:t>kurulmuştur</a:t>
            </a:r>
            <a:r>
              <a:rPr lang="tr-TR" sz="2000" dirty="0"/>
              <a:t>. </a:t>
            </a:r>
          </a:p>
          <a:p>
            <a:r>
              <a:rPr lang="tr-TR" sz="2000" dirty="0" smtClean="0"/>
              <a:t>İ</a:t>
            </a:r>
            <a:r>
              <a:rPr lang="tr-TR" sz="2000" dirty="0" smtClean="0"/>
              <a:t>lgili </a:t>
            </a:r>
            <a:r>
              <a:rPr lang="tr-TR" sz="2000" dirty="0"/>
              <a:t>yazıya istinaden 2018-2019, 2019-2020 ve 2020-2021 yılları arasındaki devamsızlıkların </a:t>
            </a:r>
            <a:r>
              <a:rPr lang="tr-TR" sz="2000" dirty="0" smtClean="0"/>
              <a:t>araştırılması </a:t>
            </a:r>
            <a:r>
              <a:rPr lang="tr-TR" sz="2000" dirty="0"/>
              <a:t>için komisyon kaynak </a:t>
            </a:r>
            <a:r>
              <a:rPr lang="tr-TR" sz="2000" dirty="0" smtClean="0"/>
              <a:t>araştırması </a:t>
            </a:r>
            <a:r>
              <a:rPr lang="tr-TR" sz="2000" dirty="0"/>
              <a:t>yöntemini </a:t>
            </a:r>
            <a:r>
              <a:rPr lang="tr-TR" sz="2000" dirty="0" smtClean="0"/>
              <a:t>kullanmıştır</a:t>
            </a:r>
            <a:r>
              <a:rPr lang="tr-TR" sz="2000" dirty="0"/>
              <a:t>. Bu raporda; </a:t>
            </a:r>
          </a:p>
          <a:p>
            <a:pPr marL="0" indent="0">
              <a:buNone/>
            </a:pPr>
            <a:r>
              <a:rPr lang="tr-TR" sz="2000" dirty="0"/>
              <a:t>a) </a:t>
            </a:r>
            <a:r>
              <a:rPr lang="tr-TR" sz="2000" dirty="0" smtClean="0"/>
              <a:t>İ</a:t>
            </a:r>
            <a:r>
              <a:rPr lang="tr-TR" sz="2000" dirty="0" smtClean="0"/>
              <a:t>lgili </a:t>
            </a:r>
            <a:r>
              <a:rPr lang="tr-TR" sz="2000" dirty="0"/>
              <a:t>yıllardaki okul öğrenci sayıları; </a:t>
            </a:r>
          </a:p>
          <a:p>
            <a:pPr marL="0" indent="0">
              <a:buNone/>
            </a:pPr>
            <a:r>
              <a:rPr lang="tr-TR" sz="2000" dirty="0"/>
              <a:t>b) </a:t>
            </a:r>
            <a:r>
              <a:rPr lang="tr-TR" sz="2000" dirty="0"/>
              <a:t>İ</a:t>
            </a:r>
            <a:r>
              <a:rPr lang="tr-TR" sz="2000" dirty="0" smtClean="0"/>
              <a:t>lgili </a:t>
            </a:r>
            <a:r>
              <a:rPr lang="tr-TR" sz="2000" dirty="0"/>
              <a:t>yıllarda sürekli devamsızlık yapan öğrenci sayıları; </a:t>
            </a:r>
          </a:p>
          <a:p>
            <a:pPr marL="0" indent="0">
              <a:buNone/>
            </a:pPr>
            <a:r>
              <a:rPr lang="tr-TR" sz="2000" dirty="0"/>
              <a:t>c) 2018-2019 eğitim-öğretim yılından itibaren öğrenci sayılarındaki azalmaların nedeni; </a:t>
            </a:r>
          </a:p>
          <a:p>
            <a:pPr marL="0" indent="0">
              <a:buNone/>
            </a:pPr>
            <a:r>
              <a:rPr lang="tr-TR" sz="2000" dirty="0"/>
              <a:t>d) 2020-2021 eğitim öğretim yılındaki sürekli devamsız öğrenci tespiti, </a:t>
            </a:r>
          </a:p>
          <a:p>
            <a:pPr marL="0" indent="0">
              <a:buNone/>
            </a:pPr>
            <a:r>
              <a:rPr lang="tr-TR" sz="2000" dirty="0"/>
              <a:t>e) 2020-2021 eğitim öğretim yılında “Devamsızlık Nedenleri Anketi” sonuçları yer almaktadır. </a:t>
            </a:r>
          </a:p>
          <a:p>
            <a:endParaRPr lang="tr-TR" sz="1600" dirty="0"/>
          </a:p>
        </p:txBody>
      </p:sp>
    </p:spTree>
    <p:extLst>
      <p:ext uri="{BB962C8B-B14F-4D97-AF65-F5344CB8AC3E}">
        <p14:creationId xmlns:p14="http://schemas.microsoft.com/office/powerpoint/2010/main" val="2988740221"/>
      </p:ext>
    </p:extLst>
  </p:cSld>
  <p:clrMapOvr>
    <a:masterClrMapping/>
  </p:clrMapOvr>
  <p:transition spd="slow">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2020-2021 EĞİTİM ÖĞRETİM YILI GÜNCEL SÜREKLİ DEVAMSIZ ÖĞRENCİ SAYISI</a:t>
            </a:r>
            <a:endParaRPr lang="tr-TR" b="1" dirty="0"/>
          </a:p>
        </p:txBody>
      </p:sp>
      <p:graphicFrame>
        <p:nvGraphicFramePr>
          <p:cNvPr id="4" name="İçerik Yer Tutucusu 3"/>
          <p:cNvGraphicFramePr>
            <a:graphicFrameLocks noGrp="1"/>
          </p:cNvGraphicFramePr>
          <p:nvPr>
            <p:ph sz="quarter" idx="1"/>
            <p:extLst>
              <p:ext uri="{D42A27DB-BD31-4B8C-83A1-F6EECF244321}">
                <p14:modId xmlns:p14="http://schemas.microsoft.com/office/powerpoint/2010/main" val="3848730088"/>
              </p:ext>
            </p:extLst>
          </p:nvPr>
        </p:nvGraphicFramePr>
        <p:xfrm>
          <a:off x="1112136" y="2584479"/>
          <a:ext cx="8951730" cy="2699727"/>
        </p:xfrm>
        <a:graphic>
          <a:graphicData uri="http://schemas.openxmlformats.org/drawingml/2006/table">
            <a:tbl>
              <a:tblPr firstRow="1" firstCol="1" bandRow="1">
                <a:tableStyleId>{5C22544A-7EE6-4342-B048-85BDC9FD1C3A}</a:tableStyleId>
              </a:tblPr>
              <a:tblGrid>
                <a:gridCol w="1790113"/>
                <a:gridCol w="895639"/>
                <a:gridCol w="895639"/>
                <a:gridCol w="1790113"/>
                <a:gridCol w="1790113"/>
                <a:gridCol w="1790113"/>
              </a:tblGrid>
              <a:tr h="363668">
                <a:tc rowSpan="2">
                  <a:txBody>
                    <a:bodyPr/>
                    <a:lstStyle/>
                    <a:p>
                      <a:pPr algn="ctr">
                        <a:lnSpc>
                          <a:spcPct val="115000"/>
                        </a:lnSpc>
                        <a:spcAft>
                          <a:spcPts val="0"/>
                        </a:spcAft>
                      </a:pPr>
                      <a:r>
                        <a:rPr lang="tr-TR" sz="2200">
                          <a:effectLst/>
                        </a:rPr>
                        <a:t> </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5966" marR="125966" marT="0" marB="0"/>
                </a:tc>
                <a:tc gridSpan="2">
                  <a:txBody>
                    <a:bodyPr/>
                    <a:lstStyle/>
                    <a:p>
                      <a:pPr algn="ctr">
                        <a:lnSpc>
                          <a:spcPct val="115000"/>
                        </a:lnSpc>
                        <a:spcAft>
                          <a:spcPts val="0"/>
                        </a:spcAft>
                      </a:pPr>
                      <a:r>
                        <a:rPr lang="tr-TR" sz="2200">
                          <a:effectLst/>
                        </a:rPr>
                        <a:t>ÖĞRENCİ</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5966" marR="125966" marT="0" marB="0"/>
                </a:tc>
                <a:tc hMerge="1">
                  <a:txBody>
                    <a:bodyPr/>
                    <a:lstStyle/>
                    <a:p>
                      <a:endParaRPr lang="tr-TR"/>
                    </a:p>
                  </a:txBody>
                  <a:tcPr/>
                </a:tc>
                <a:tc rowSpan="2">
                  <a:txBody>
                    <a:bodyPr/>
                    <a:lstStyle/>
                    <a:p>
                      <a:pPr algn="ctr">
                        <a:lnSpc>
                          <a:spcPct val="115000"/>
                        </a:lnSpc>
                        <a:spcAft>
                          <a:spcPts val="0"/>
                        </a:spcAft>
                      </a:pPr>
                      <a:r>
                        <a:rPr lang="tr-TR" sz="2200">
                          <a:effectLst/>
                        </a:rPr>
                        <a:t>TOPLAM</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5966" marR="125966" marT="0" marB="0"/>
                </a:tc>
                <a:tc rowSpan="2">
                  <a:txBody>
                    <a:bodyPr/>
                    <a:lstStyle/>
                    <a:p>
                      <a:pPr algn="ctr">
                        <a:lnSpc>
                          <a:spcPct val="115000"/>
                        </a:lnSpc>
                        <a:spcAft>
                          <a:spcPts val="0"/>
                        </a:spcAft>
                      </a:pPr>
                      <a:r>
                        <a:rPr lang="tr-TR" sz="2200">
                          <a:effectLst/>
                        </a:rPr>
                        <a:t>ŞUBE</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5966" marR="125966" marT="0" marB="0"/>
                </a:tc>
                <a:tc rowSpan="2">
                  <a:txBody>
                    <a:bodyPr/>
                    <a:lstStyle/>
                    <a:p>
                      <a:pPr algn="ctr">
                        <a:lnSpc>
                          <a:spcPct val="115000"/>
                        </a:lnSpc>
                        <a:spcAft>
                          <a:spcPts val="0"/>
                        </a:spcAft>
                      </a:pPr>
                      <a:r>
                        <a:rPr lang="tr-TR" sz="2200">
                          <a:effectLst/>
                        </a:rPr>
                        <a:t>SÜREKLİ DEVAMSIZ</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5966" marR="125966" marT="0" marB="0"/>
                </a:tc>
              </a:tr>
              <a:tr h="386295">
                <a:tc vMerge="1">
                  <a:txBody>
                    <a:bodyPr/>
                    <a:lstStyle/>
                    <a:p>
                      <a:endParaRPr lang="tr-TR"/>
                    </a:p>
                  </a:txBody>
                  <a:tcPr/>
                </a:tc>
                <a:tc>
                  <a:txBody>
                    <a:bodyPr/>
                    <a:lstStyle/>
                    <a:p>
                      <a:pPr algn="ctr">
                        <a:lnSpc>
                          <a:spcPct val="115000"/>
                        </a:lnSpc>
                        <a:spcAft>
                          <a:spcPts val="0"/>
                        </a:spcAft>
                      </a:pPr>
                      <a:r>
                        <a:rPr lang="tr-TR" sz="2200">
                          <a:effectLst/>
                        </a:rPr>
                        <a:t>K</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5966" marR="125966" marT="0" marB="0"/>
                </a:tc>
                <a:tc>
                  <a:txBody>
                    <a:bodyPr/>
                    <a:lstStyle/>
                    <a:p>
                      <a:pPr algn="ctr">
                        <a:lnSpc>
                          <a:spcPct val="115000"/>
                        </a:lnSpc>
                        <a:spcAft>
                          <a:spcPts val="0"/>
                        </a:spcAft>
                      </a:pPr>
                      <a:r>
                        <a:rPr lang="tr-TR" sz="2200">
                          <a:effectLst/>
                        </a:rPr>
                        <a:t>E</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5966" marR="125966" marT="0" marB="0"/>
                </a:tc>
                <a:tc vMerge="1">
                  <a:txBody>
                    <a:bodyPr/>
                    <a:lstStyle/>
                    <a:p>
                      <a:endParaRPr lang="tr-TR"/>
                    </a:p>
                  </a:txBody>
                  <a:tcPr/>
                </a:tc>
                <a:tc vMerge="1">
                  <a:txBody>
                    <a:bodyPr/>
                    <a:lstStyle/>
                    <a:p>
                      <a:endParaRPr lang="tr-TR"/>
                    </a:p>
                  </a:txBody>
                  <a:tcPr/>
                </a:tc>
                <a:tc vMerge="1">
                  <a:txBody>
                    <a:bodyPr/>
                    <a:lstStyle/>
                    <a:p>
                      <a:endParaRPr lang="tr-TR"/>
                    </a:p>
                  </a:txBody>
                  <a:tcPr/>
                </a:tc>
              </a:tr>
              <a:tr h="363668">
                <a:tc>
                  <a:txBody>
                    <a:bodyPr/>
                    <a:lstStyle/>
                    <a:p>
                      <a:pPr algn="ctr">
                        <a:lnSpc>
                          <a:spcPct val="115000"/>
                        </a:lnSpc>
                        <a:spcAft>
                          <a:spcPts val="0"/>
                        </a:spcAft>
                      </a:pPr>
                      <a:r>
                        <a:rPr lang="tr-TR" sz="2200">
                          <a:effectLst/>
                        </a:rPr>
                        <a:t>9.SINIF</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5966" marR="125966" marT="0" marB="0"/>
                </a:tc>
                <a:tc>
                  <a:txBody>
                    <a:bodyPr/>
                    <a:lstStyle/>
                    <a:p>
                      <a:pPr algn="ctr">
                        <a:lnSpc>
                          <a:spcPct val="115000"/>
                        </a:lnSpc>
                        <a:spcAft>
                          <a:spcPts val="0"/>
                        </a:spcAft>
                      </a:pPr>
                      <a:r>
                        <a:rPr lang="tr-TR" sz="2200">
                          <a:effectLst/>
                        </a:rPr>
                        <a:t>39</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5966" marR="125966" marT="0" marB="0"/>
                </a:tc>
                <a:tc>
                  <a:txBody>
                    <a:bodyPr/>
                    <a:lstStyle/>
                    <a:p>
                      <a:pPr algn="ctr">
                        <a:lnSpc>
                          <a:spcPct val="115000"/>
                        </a:lnSpc>
                        <a:spcAft>
                          <a:spcPts val="0"/>
                        </a:spcAft>
                      </a:pPr>
                      <a:r>
                        <a:rPr lang="tr-TR" sz="2200">
                          <a:effectLst/>
                        </a:rPr>
                        <a:t>266</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5966" marR="125966" marT="0" marB="0"/>
                </a:tc>
                <a:tc>
                  <a:txBody>
                    <a:bodyPr/>
                    <a:lstStyle/>
                    <a:p>
                      <a:pPr algn="ctr">
                        <a:lnSpc>
                          <a:spcPct val="115000"/>
                        </a:lnSpc>
                        <a:spcAft>
                          <a:spcPts val="0"/>
                        </a:spcAft>
                      </a:pPr>
                      <a:r>
                        <a:rPr lang="tr-TR" sz="2200">
                          <a:effectLst/>
                        </a:rPr>
                        <a:t>305</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5966" marR="125966" marT="0" marB="0"/>
                </a:tc>
                <a:tc>
                  <a:txBody>
                    <a:bodyPr/>
                    <a:lstStyle/>
                    <a:p>
                      <a:pPr algn="ctr">
                        <a:lnSpc>
                          <a:spcPct val="115000"/>
                        </a:lnSpc>
                        <a:spcAft>
                          <a:spcPts val="0"/>
                        </a:spcAft>
                      </a:pPr>
                      <a:r>
                        <a:rPr lang="tr-TR" sz="2200">
                          <a:effectLst/>
                        </a:rPr>
                        <a:t>9</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5966" marR="125966" marT="0" marB="0"/>
                </a:tc>
                <a:tc>
                  <a:txBody>
                    <a:bodyPr/>
                    <a:lstStyle/>
                    <a:p>
                      <a:pPr algn="ctr">
                        <a:lnSpc>
                          <a:spcPct val="115000"/>
                        </a:lnSpc>
                        <a:spcAft>
                          <a:spcPts val="0"/>
                        </a:spcAft>
                      </a:pPr>
                      <a:r>
                        <a:rPr lang="tr-TR" sz="2200">
                          <a:effectLst/>
                        </a:rPr>
                        <a:t>39</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5966" marR="125966" marT="0" marB="0"/>
                </a:tc>
              </a:tr>
              <a:tr h="363668">
                <a:tc>
                  <a:txBody>
                    <a:bodyPr/>
                    <a:lstStyle/>
                    <a:p>
                      <a:pPr algn="ctr">
                        <a:lnSpc>
                          <a:spcPct val="115000"/>
                        </a:lnSpc>
                        <a:spcAft>
                          <a:spcPts val="0"/>
                        </a:spcAft>
                      </a:pPr>
                      <a:r>
                        <a:rPr lang="tr-TR" sz="2200">
                          <a:effectLst/>
                        </a:rPr>
                        <a:t>10.SINIF</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5966" marR="125966" marT="0" marB="0"/>
                </a:tc>
                <a:tc>
                  <a:txBody>
                    <a:bodyPr/>
                    <a:lstStyle/>
                    <a:p>
                      <a:pPr algn="ctr">
                        <a:lnSpc>
                          <a:spcPct val="115000"/>
                        </a:lnSpc>
                        <a:spcAft>
                          <a:spcPts val="0"/>
                        </a:spcAft>
                      </a:pPr>
                      <a:r>
                        <a:rPr lang="tr-TR" sz="2200">
                          <a:effectLst/>
                        </a:rPr>
                        <a:t>18</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5966" marR="125966" marT="0" marB="0"/>
                </a:tc>
                <a:tc>
                  <a:txBody>
                    <a:bodyPr/>
                    <a:lstStyle/>
                    <a:p>
                      <a:pPr algn="ctr">
                        <a:lnSpc>
                          <a:spcPct val="115000"/>
                        </a:lnSpc>
                        <a:spcAft>
                          <a:spcPts val="0"/>
                        </a:spcAft>
                      </a:pPr>
                      <a:r>
                        <a:rPr lang="tr-TR" sz="2200">
                          <a:effectLst/>
                        </a:rPr>
                        <a:t>205</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5966" marR="125966" marT="0" marB="0"/>
                </a:tc>
                <a:tc>
                  <a:txBody>
                    <a:bodyPr/>
                    <a:lstStyle/>
                    <a:p>
                      <a:pPr algn="ctr">
                        <a:lnSpc>
                          <a:spcPct val="115000"/>
                        </a:lnSpc>
                        <a:spcAft>
                          <a:spcPts val="0"/>
                        </a:spcAft>
                      </a:pPr>
                      <a:r>
                        <a:rPr lang="tr-TR" sz="2200">
                          <a:effectLst/>
                        </a:rPr>
                        <a:t>223</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5966" marR="125966" marT="0" marB="0"/>
                </a:tc>
                <a:tc>
                  <a:txBody>
                    <a:bodyPr/>
                    <a:lstStyle/>
                    <a:p>
                      <a:pPr algn="ctr">
                        <a:lnSpc>
                          <a:spcPct val="115000"/>
                        </a:lnSpc>
                        <a:spcAft>
                          <a:spcPts val="0"/>
                        </a:spcAft>
                      </a:pPr>
                      <a:r>
                        <a:rPr lang="tr-TR" sz="2200">
                          <a:effectLst/>
                        </a:rPr>
                        <a:t>7</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5966" marR="125966" marT="0" marB="0"/>
                </a:tc>
                <a:tc>
                  <a:txBody>
                    <a:bodyPr/>
                    <a:lstStyle/>
                    <a:p>
                      <a:pPr algn="ctr">
                        <a:lnSpc>
                          <a:spcPct val="115000"/>
                        </a:lnSpc>
                        <a:spcAft>
                          <a:spcPts val="0"/>
                        </a:spcAft>
                      </a:pPr>
                      <a:r>
                        <a:rPr lang="tr-TR" sz="2200">
                          <a:effectLst/>
                        </a:rPr>
                        <a:t>9</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5966" marR="125966" marT="0" marB="0"/>
                </a:tc>
              </a:tr>
              <a:tr h="363668">
                <a:tc>
                  <a:txBody>
                    <a:bodyPr/>
                    <a:lstStyle/>
                    <a:p>
                      <a:pPr algn="ctr">
                        <a:lnSpc>
                          <a:spcPct val="115000"/>
                        </a:lnSpc>
                        <a:spcAft>
                          <a:spcPts val="0"/>
                        </a:spcAft>
                      </a:pPr>
                      <a:r>
                        <a:rPr lang="tr-TR" sz="2200">
                          <a:effectLst/>
                        </a:rPr>
                        <a:t>11.SINIF</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5966" marR="125966" marT="0" marB="0"/>
                </a:tc>
                <a:tc>
                  <a:txBody>
                    <a:bodyPr/>
                    <a:lstStyle/>
                    <a:p>
                      <a:pPr algn="ctr">
                        <a:lnSpc>
                          <a:spcPct val="115000"/>
                        </a:lnSpc>
                        <a:spcAft>
                          <a:spcPts val="0"/>
                        </a:spcAft>
                      </a:pPr>
                      <a:r>
                        <a:rPr lang="tr-TR" sz="2200">
                          <a:effectLst/>
                        </a:rPr>
                        <a:t>1</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5966" marR="125966" marT="0" marB="0"/>
                </a:tc>
                <a:tc>
                  <a:txBody>
                    <a:bodyPr/>
                    <a:lstStyle/>
                    <a:p>
                      <a:pPr algn="ctr">
                        <a:lnSpc>
                          <a:spcPct val="115000"/>
                        </a:lnSpc>
                        <a:spcAft>
                          <a:spcPts val="0"/>
                        </a:spcAft>
                      </a:pPr>
                      <a:r>
                        <a:rPr lang="tr-TR" sz="2200">
                          <a:effectLst/>
                        </a:rPr>
                        <a:t>79</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5966" marR="125966" marT="0" marB="0"/>
                </a:tc>
                <a:tc>
                  <a:txBody>
                    <a:bodyPr/>
                    <a:lstStyle/>
                    <a:p>
                      <a:pPr algn="ctr">
                        <a:lnSpc>
                          <a:spcPct val="115000"/>
                        </a:lnSpc>
                        <a:spcAft>
                          <a:spcPts val="0"/>
                        </a:spcAft>
                      </a:pPr>
                      <a:r>
                        <a:rPr lang="tr-TR" sz="2200">
                          <a:effectLst/>
                        </a:rPr>
                        <a:t>80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5966" marR="125966" marT="0" marB="0"/>
                </a:tc>
                <a:tc>
                  <a:txBody>
                    <a:bodyPr/>
                    <a:lstStyle/>
                    <a:p>
                      <a:pPr algn="ctr">
                        <a:lnSpc>
                          <a:spcPct val="115000"/>
                        </a:lnSpc>
                        <a:spcAft>
                          <a:spcPts val="0"/>
                        </a:spcAft>
                      </a:pPr>
                      <a:r>
                        <a:rPr lang="tr-TR" sz="2200">
                          <a:effectLst/>
                        </a:rPr>
                        <a:t>4</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5966" marR="125966" marT="0" marB="0"/>
                </a:tc>
                <a:tc>
                  <a:txBody>
                    <a:bodyPr/>
                    <a:lstStyle/>
                    <a:p>
                      <a:pPr algn="ctr">
                        <a:lnSpc>
                          <a:spcPct val="115000"/>
                        </a:lnSpc>
                        <a:spcAft>
                          <a:spcPts val="0"/>
                        </a:spcAft>
                      </a:pPr>
                      <a:r>
                        <a:rPr lang="tr-TR" sz="2200">
                          <a:effectLst/>
                        </a:rPr>
                        <a:t>1</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5966" marR="125966" marT="0" marB="0"/>
                </a:tc>
              </a:tr>
              <a:tr h="363668">
                <a:tc>
                  <a:txBody>
                    <a:bodyPr/>
                    <a:lstStyle/>
                    <a:p>
                      <a:pPr algn="ctr">
                        <a:lnSpc>
                          <a:spcPct val="115000"/>
                        </a:lnSpc>
                        <a:spcAft>
                          <a:spcPts val="0"/>
                        </a:spcAft>
                      </a:pPr>
                      <a:r>
                        <a:rPr lang="tr-TR" sz="2200">
                          <a:effectLst/>
                        </a:rPr>
                        <a:t>12.SINIF</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5966" marR="125966" marT="0" marB="0"/>
                </a:tc>
                <a:tc>
                  <a:txBody>
                    <a:bodyPr/>
                    <a:lstStyle/>
                    <a:p>
                      <a:pPr algn="ctr">
                        <a:lnSpc>
                          <a:spcPct val="115000"/>
                        </a:lnSpc>
                        <a:spcAft>
                          <a:spcPts val="0"/>
                        </a:spcAft>
                      </a:pPr>
                      <a:r>
                        <a:rPr lang="tr-TR" sz="2200">
                          <a:effectLst/>
                        </a:rPr>
                        <a:t>9</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5966" marR="125966" marT="0" marB="0"/>
                </a:tc>
                <a:tc>
                  <a:txBody>
                    <a:bodyPr/>
                    <a:lstStyle/>
                    <a:p>
                      <a:pPr algn="ctr">
                        <a:lnSpc>
                          <a:spcPct val="115000"/>
                        </a:lnSpc>
                        <a:spcAft>
                          <a:spcPts val="0"/>
                        </a:spcAft>
                      </a:pPr>
                      <a:r>
                        <a:rPr lang="tr-TR" sz="2200">
                          <a:effectLst/>
                        </a:rPr>
                        <a:t>55</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5966" marR="125966" marT="0" marB="0"/>
                </a:tc>
                <a:tc>
                  <a:txBody>
                    <a:bodyPr/>
                    <a:lstStyle/>
                    <a:p>
                      <a:pPr algn="ctr">
                        <a:lnSpc>
                          <a:spcPct val="115000"/>
                        </a:lnSpc>
                        <a:spcAft>
                          <a:spcPts val="0"/>
                        </a:spcAft>
                      </a:pPr>
                      <a:r>
                        <a:rPr lang="tr-TR" sz="2200">
                          <a:effectLst/>
                        </a:rPr>
                        <a:t>64</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5966" marR="125966" marT="0" marB="0"/>
                </a:tc>
                <a:tc>
                  <a:txBody>
                    <a:bodyPr/>
                    <a:lstStyle/>
                    <a:p>
                      <a:pPr algn="ctr">
                        <a:lnSpc>
                          <a:spcPct val="115000"/>
                        </a:lnSpc>
                        <a:spcAft>
                          <a:spcPts val="0"/>
                        </a:spcAft>
                      </a:pPr>
                      <a:r>
                        <a:rPr lang="tr-TR" sz="2200">
                          <a:effectLst/>
                        </a:rPr>
                        <a:t>5</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5966" marR="125966" marT="0" marB="0"/>
                </a:tc>
                <a:tc>
                  <a:txBody>
                    <a:bodyPr/>
                    <a:lstStyle/>
                    <a:p>
                      <a:pPr algn="ctr">
                        <a:lnSpc>
                          <a:spcPct val="115000"/>
                        </a:lnSpc>
                        <a:spcAft>
                          <a:spcPts val="0"/>
                        </a:spcAft>
                      </a:pPr>
                      <a:r>
                        <a:rPr lang="tr-TR" sz="2200">
                          <a:effectLst/>
                        </a:rPr>
                        <a:t>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5966" marR="125966" marT="0" marB="0"/>
                </a:tc>
              </a:tr>
              <a:tr h="363668">
                <a:tc>
                  <a:txBody>
                    <a:bodyPr/>
                    <a:lstStyle/>
                    <a:p>
                      <a:pPr algn="ctr">
                        <a:lnSpc>
                          <a:spcPct val="115000"/>
                        </a:lnSpc>
                        <a:spcAft>
                          <a:spcPts val="0"/>
                        </a:spcAft>
                      </a:pPr>
                      <a:r>
                        <a:rPr lang="tr-TR" sz="2200">
                          <a:effectLst/>
                        </a:rPr>
                        <a:t>TOPLAM</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5966" marR="125966" marT="0" marB="0"/>
                </a:tc>
                <a:tc>
                  <a:txBody>
                    <a:bodyPr/>
                    <a:lstStyle/>
                    <a:p>
                      <a:pPr algn="ctr">
                        <a:lnSpc>
                          <a:spcPct val="115000"/>
                        </a:lnSpc>
                        <a:spcAft>
                          <a:spcPts val="0"/>
                        </a:spcAft>
                      </a:pPr>
                      <a:r>
                        <a:rPr lang="tr-TR" sz="2200">
                          <a:effectLst/>
                        </a:rPr>
                        <a:t>67</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5966" marR="125966" marT="0" marB="0"/>
                </a:tc>
                <a:tc>
                  <a:txBody>
                    <a:bodyPr/>
                    <a:lstStyle/>
                    <a:p>
                      <a:pPr algn="ctr">
                        <a:lnSpc>
                          <a:spcPct val="115000"/>
                        </a:lnSpc>
                        <a:spcAft>
                          <a:spcPts val="0"/>
                        </a:spcAft>
                      </a:pPr>
                      <a:r>
                        <a:rPr lang="tr-TR" sz="2200">
                          <a:effectLst/>
                        </a:rPr>
                        <a:t>605</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5966" marR="125966" marT="0" marB="0"/>
                </a:tc>
                <a:tc>
                  <a:txBody>
                    <a:bodyPr/>
                    <a:lstStyle/>
                    <a:p>
                      <a:pPr algn="ctr">
                        <a:lnSpc>
                          <a:spcPct val="115000"/>
                        </a:lnSpc>
                        <a:spcAft>
                          <a:spcPts val="0"/>
                        </a:spcAft>
                      </a:pPr>
                      <a:r>
                        <a:rPr lang="tr-TR" sz="2200">
                          <a:effectLst/>
                        </a:rPr>
                        <a:t>672</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5966" marR="125966" marT="0" marB="0"/>
                </a:tc>
                <a:tc>
                  <a:txBody>
                    <a:bodyPr/>
                    <a:lstStyle/>
                    <a:p>
                      <a:pPr algn="ctr">
                        <a:lnSpc>
                          <a:spcPct val="115000"/>
                        </a:lnSpc>
                        <a:spcAft>
                          <a:spcPts val="0"/>
                        </a:spcAft>
                      </a:pPr>
                      <a:r>
                        <a:rPr lang="tr-TR" sz="2200">
                          <a:effectLst/>
                        </a:rPr>
                        <a:t>25</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5966" marR="125966" marT="0" marB="0"/>
                </a:tc>
                <a:tc>
                  <a:txBody>
                    <a:bodyPr/>
                    <a:lstStyle/>
                    <a:p>
                      <a:pPr algn="ctr">
                        <a:lnSpc>
                          <a:spcPct val="115000"/>
                        </a:lnSpc>
                        <a:spcAft>
                          <a:spcPts val="0"/>
                        </a:spcAft>
                      </a:pPr>
                      <a:r>
                        <a:rPr lang="tr-TR" sz="2200" dirty="0">
                          <a:effectLst/>
                        </a:rPr>
                        <a:t>49</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5966" marR="125966" marT="0" marB="0"/>
                </a:tc>
              </a:tr>
            </a:tbl>
          </a:graphicData>
        </a:graphic>
      </p:graphicFrame>
      <p:sp>
        <p:nvSpPr>
          <p:cNvPr id="5" name="Rectangle 1"/>
          <p:cNvSpPr>
            <a:spLocks noChangeArrowheads="1"/>
          </p:cNvSpPr>
          <p:nvPr/>
        </p:nvSpPr>
        <p:spPr bwMode="auto">
          <a:xfrm>
            <a:off x="-5100960" y="90100"/>
            <a:ext cx="2239392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2020-2021 Eğitim ve </a:t>
            </a:r>
            <a:r>
              <a:rPr kumimoji="0" lang="tr-TR" altLang="tr-TR"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Ö</a:t>
            </a:r>
            <a:r>
              <a:rPr kumimoji="0" lang="tr-TR" altLang="tr-TR" sz="12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ğretim Yılı </a:t>
            </a:r>
            <a:endParaRPr kumimoji="0" lang="tr-TR" altLang="tr-TR" sz="1800" b="0" i="0" u="none" strike="noStrike" cap="none" normalizeH="0" baseline="0" smtClean="0">
              <a:ln>
                <a:noFill/>
              </a:ln>
              <a:solidFill>
                <a:schemeClr val="tx1"/>
              </a:solidFill>
              <a:effectLst/>
              <a:latin typeface="Calibri" panose="020F0502020204030204" pitchFamily="34" charset="0"/>
            </a:endParaRPr>
          </a:p>
        </p:txBody>
      </p:sp>
    </p:spTree>
    <p:extLst>
      <p:ext uri="{BB962C8B-B14F-4D97-AF65-F5344CB8AC3E}">
        <p14:creationId xmlns:p14="http://schemas.microsoft.com/office/powerpoint/2010/main" val="1716755897"/>
      </p:ext>
    </p:extLst>
  </p:cSld>
  <p:clrMapOvr>
    <a:masterClrMapping/>
  </p:clrMapOvr>
  <p:transition spd="slow">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fontAlgn="auto">
              <a:spcAft>
                <a:spcPts val="0"/>
              </a:spcAft>
              <a:defRPr/>
            </a:pPr>
            <a:r>
              <a:rPr lang="tr-TR" b="1" dirty="0" smtClean="0"/>
              <a:t>OKUL DEVAMSIZLIKLARIN AZALTILMASI İLE İLGİLİ ÇALIŞMALAR</a:t>
            </a:r>
            <a:endParaRPr lang="tr-TR" b="1" dirty="0"/>
          </a:p>
        </p:txBody>
      </p:sp>
      <p:sp>
        <p:nvSpPr>
          <p:cNvPr id="3" name="İçerik Yer Tutucusu 2"/>
          <p:cNvSpPr>
            <a:spLocks noGrp="1"/>
          </p:cNvSpPr>
          <p:nvPr>
            <p:ph sz="quarter" idx="1"/>
          </p:nvPr>
        </p:nvSpPr>
        <p:spPr>
          <a:xfrm>
            <a:off x="609600" y="1600200"/>
            <a:ext cx="9956800" cy="4873625"/>
          </a:xfrm>
        </p:spPr>
        <p:txBody>
          <a:bodyPr>
            <a:normAutofit fontScale="70000" lnSpcReduction="20000"/>
          </a:bodyPr>
          <a:lstStyle/>
          <a:p>
            <a:pPr marL="274320" indent="-274320" algn="just" fontAlgn="auto">
              <a:spcAft>
                <a:spcPts val="0"/>
              </a:spcAft>
              <a:buFont typeface="Wingdings"/>
              <a:buChar char=""/>
              <a:defRPr/>
            </a:pPr>
            <a:r>
              <a:rPr lang="tr-TR" dirty="0"/>
              <a:t>Devamsızlıklar konusunda en çok problem </a:t>
            </a:r>
            <a:r>
              <a:rPr lang="tr-TR" dirty="0" smtClean="0"/>
              <a:t>yaşanan </a:t>
            </a:r>
            <a:r>
              <a:rPr lang="tr-TR" dirty="0"/>
              <a:t>9. Sınıf kademesi ile ilgili </a:t>
            </a:r>
            <a:r>
              <a:rPr lang="tr-TR" dirty="0" smtClean="0"/>
              <a:t>«sürekli </a:t>
            </a:r>
            <a:r>
              <a:rPr lang="tr-TR" dirty="0"/>
              <a:t>devamsız </a:t>
            </a:r>
            <a:r>
              <a:rPr lang="tr-TR" dirty="0" smtClean="0"/>
              <a:t>öğrencilerin» </a:t>
            </a:r>
            <a:r>
              <a:rPr lang="tr-TR" dirty="0"/>
              <a:t>Mesleki Eğitim Merkezine yönlendirme amaçlı komisyon </a:t>
            </a:r>
            <a:r>
              <a:rPr lang="tr-TR" dirty="0" smtClean="0"/>
              <a:t>kurulmuş </a:t>
            </a:r>
            <a:r>
              <a:rPr lang="tr-TR" dirty="0"/>
              <a:t>olup gerekli yönlendirmeler için komisyon tarafından Mesleki Eğitim Merkezi ve meslek tanıtım </a:t>
            </a:r>
            <a:r>
              <a:rPr lang="tr-TR" dirty="0" smtClean="0"/>
              <a:t>çalışmaları </a:t>
            </a:r>
            <a:r>
              <a:rPr lang="tr-TR" dirty="0"/>
              <a:t>yapılmaktadır. Bu </a:t>
            </a:r>
            <a:r>
              <a:rPr lang="tr-TR" dirty="0" smtClean="0"/>
              <a:t>çalışmalar </a:t>
            </a:r>
            <a:r>
              <a:rPr lang="tr-TR" dirty="0"/>
              <a:t>ile öğrencilerin Mesleki Eğitimden </a:t>
            </a:r>
            <a:r>
              <a:rPr lang="tr-TR" dirty="0" smtClean="0"/>
              <a:t>sene kaybı yaşamadan </a:t>
            </a:r>
            <a:r>
              <a:rPr lang="tr-TR" dirty="0"/>
              <a:t>yararlanması ve yöneleceği meslek ile ilgili gerekli donanımları kazanması hedeflenmektedir.  </a:t>
            </a:r>
          </a:p>
          <a:p>
            <a:pPr marL="274320" indent="-274320" algn="just" fontAlgn="auto">
              <a:spcAft>
                <a:spcPts val="0"/>
              </a:spcAft>
              <a:buFont typeface="Wingdings"/>
              <a:buChar char=""/>
              <a:defRPr/>
            </a:pPr>
            <a:endParaRPr lang="tr-TR" dirty="0" smtClean="0"/>
          </a:p>
          <a:p>
            <a:pPr marL="0" indent="0" algn="just" fontAlgn="auto">
              <a:spcAft>
                <a:spcPts val="0"/>
              </a:spcAft>
              <a:buFont typeface="Wingdings"/>
              <a:buNone/>
              <a:defRPr/>
            </a:pPr>
            <a:r>
              <a:rPr lang="tr-TR" b="1" dirty="0"/>
              <a:t>	</a:t>
            </a:r>
            <a:r>
              <a:rPr lang="tr-TR" b="1" dirty="0" smtClean="0"/>
              <a:t>Bu </a:t>
            </a:r>
            <a:r>
              <a:rPr lang="tr-TR" b="1" dirty="0"/>
              <a:t>yıl sene </a:t>
            </a:r>
            <a:r>
              <a:rPr lang="tr-TR" b="1" dirty="0" smtClean="0"/>
              <a:t>başından </a:t>
            </a:r>
            <a:r>
              <a:rPr lang="tr-TR" b="1" dirty="0"/>
              <a:t>itibaren yapılan bilgilendirme ve yönlendirme </a:t>
            </a:r>
            <a:r>
              <a:rPr lang="tr-TR" b="1" dirty="0" smtClean="0"/>
              <a:t>çalışmaları </a:t>
            </a:r>
            <a:r>
              <a:rPr lang="tr-TR" b="1" dirty="0"/>
              <a:t>ile; </a:t>
            </a:r>
          </a:p>
          <a:p>
            <a:pPr marL="0" indent="0" algn="just" fontAlgn="auto">
              <a:spcAft>
                <a:spcPts val="0"/>
              </a:spcAft>
              <a:buFont typeface="Wingdings"/>
              <a:buNone/>
              <a:defRPr/>
            </a:pPr>
            <a:endParaRPr lang="tr-TR" dirty="0"/>
          </a:p>
          <a:p>
            <a:pPr marL="274320" indent="-274320" algn="just" fontAlgn="auto">
              <a:spcAft>
                <a:spcPts val="0"/>
              </a:spcAft>
              <a:buFont typeface="Wingdings" panose="05000000000000000000" pitchFamily="2" charset="2"/>
              <a:buChar char="Ø"/>
              <a:defRPr/>
            </a:pPr>
            <a:r>
              <a:rPr lang="tr-TR" dirty="0" smtClean="0"/>
              <a:t>9</a:t>
            </a:r>
            <a:r>
              <a:rPr lang="tr-TR" dirty="0"/>
              <a:t>. Sınıflardan 5 öğrencimiz okulumuz bünyesinde faaliyet gösteren Mesleki Eğitim </a:t>
            </a:r>
            <a:r>
              <a:rPr lang="tr-TR" dirty="0" smtClean="0"/>
              <a:t>Merkezi’ne </a:t>
            </a:r>
            <a:r>
              <a:rPr lang="tr-TR" dirty="0"/>
              <a:t>yönlendirilerek hem eğitim hem istihdam alanı içerisinde </a:t>
            </a:r>
            <a:r>
              <a:rPr lang="tr-TR" dirty="0" smtClean="0"/>
              <a:t>tutulmuştur. </a:t>
            </a:r>
          </a:p>
          <a:p>
            <a:pPr marL="0" indent="0" algn="just" fontAlgn="auto">
              <a:spcAft>
                <a:spcPts val="0"/>
              </a:spcAft>
              <a:buFont typeface="Wingdings"/>
              <a:buNone/>
              <a:defRPr/>
            </a:pPr>
            <a:endParaRPr lang="tr-TR" dirty="0" smtClean="0"/>
          </a:p>
          <a:p>
            <a:pPr marL="274320" indent="-274320" algn="just" fontAlgn="auto">
              <a:spcAft>
                <a:spcPts val="0"/>
              </a:spcAft>
              <a:buFont typeface="Wingdings" panose="05000000000000000000" pitchFamily="2" charset="2"/>
              <a:buChar char="Ø"/>
              <a:defRPr/>
            </a:pPr>
            <a:r>
              <a:rPr lang="tr-TR" dirty="0" smtClean="0"/>
              <a:t>Bir </a:t>
            </a:r>
            <a:r>
              <a:rPr lang="tr-TR" dirty="0"/>
              <a:t>sonraki sene için </a:t>
            </a:r>
            <a:r>
              <a:rPr lang="tr-TR" dirty="0" smtClean="0"/>
              <a:t>şimdiden </a:t>
            </a:r>
            <a:r>
              <a:rPr lang="tr-TR" dirty="0"/>
              <a:t>sürekli devamsız öğrencilerin Mesleki Eğitim </a:t>
            </a:r>
            <a:r>
              <a:rPr lang="tr-TR" dirty="0" smtClean="0"/>
              <a:t>Merkezi’ne </a:t>
            </a:r>
            <a:r>
              <a:rPr lang="tr-TR" dirty="0"/>
              <a:t>kayıt olmaları için veli ziyaretleri ve telefon </a:t>
            </a:r>
            <a:r>
              <a:rPr lang="tr-TR" dirty="0" smtClean="0"/>
              <a:t>görüşmeleri yapılmaktadır. Bu eğitim öğretim yılı başından itibaren yapılan çalışmalarla 132 olarak tespit edilen sürekli devamsız öğrenci sayısı 49’a kadar düşürülmüştür.</a:t>
            </a:r>
          </a:p>
          <a:p>
            <a:pPr marL="274320" indent="-274320" algn="just" fontAlgn="auto">
              <a:spcAft>
                <a:spcPts val="0"/>
              </a:spcAft>
              <a:buFont typeface="Wingdings" panose="05000000000000000000" pitchFamily="2" charset="2"/>
              <a:buChar char="Ø"/>
              <a:defRPr/>
            </a:pPr>
            <a:endParaRPr lang="tr-TR" dirty="0" smtClean="0"/>
          </a:p>
          <a:p>
            <a:pPr marL="274320" indent="-274320" algn="just" fontAlgn="auto">
              <a:spcAft>
                <a:spcPts val="0"/>
              </a:spcAft>
              <a:buFont typeface="Wingdings" panose="05000000000000000000" pitchFamily="2" charset="2"/>
              <a:buChar char="Ø"/>
              <a:defRPr/>
            </a:pPr>
            <a:r>
              <a:rPr lang="tr-TR" dirty="0" smtClean="0"/>
              <a:t>Bu </a:t>
            </a:r>
            <a:r>
              <a:rPr lang="tr-TR" dirty="0"/>
              <a:t>sene içerisinde 12 öğrencimiz Açık Öğretim </a:t>
            </a:r>
            <a:r>
              <a:rPr lang="tr-TR" dirty="0" smtClean="0"/>
              <a:t>Lisesi’ne yönlendirilmiştir. </a:t>
            </a:r>
          </a:p>
          <a:p>
            <a:pPr marL="274320" indent="-274320" algn="just" fontAlgn="auto">
              <a:spcAft>
                <a:spcPts val="0"/>
              </a:spcAft>
              <a:buFont typeface="Wingdings" panose="05000000000000000000" pitchFamily="2" charset="2"/>
              <a:buChar char="Ø"/>
              <a:defRPr/>
            </a:pPr>
            <a:r>
              <a:rPr lang="tr-TR" dirty="0" smtClean="0"/>
              <a:t>Okulumuza </a:t>
            </a:r>
            <a:r>
              <a:rPr lang="tr-TR" dirty="0"/>
              <a:t>Metal Teknolojileri ve Kadın Kuaförlüğü dallarında yeni bölümler açılarak öğrencilerimizin ilgi ve istekleri doğrultusunda </a:t>
            </a:r>
            <a:r>
              <a:rPr lang="tr-TR" dirty="0" smtClean="0"/>
              <a:t>yerleşebilmeleri </a:t>
            </a:r>
            <a:r>
              <a:rPr lang="tr-TR" dirty="0"/>
              <a:t>ve okula devamlılıkları için bölüm seçenekleri </a:t>
            </a:r>
            <a:r>
              <a:rPr lang="tr-TR" dirty="0" smtClean="0"/>
              <a:t>artırılmıştır</a:t>
            </a:r>
            <a:r>
              <a:rPr lang="tr-TR" dirty="0"/>
              <a:t>.</a:t>
            </a:r>
          </a:p>
        </p:txBody>
      </p:sp>
    </p:spTree>
  </p:cSld>
  <p:clrMapOvr>
    <a:masterClrMapping/>
  </p:clrMapOvr>
  <p:transition spd="slow">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98475" y="450850"/>
            <a:ext cx="9956800" cy="644525"/>
          </a:xfrm>
        </p:spPr>
        <p:txBody>
          <a:bodyPr>
            <a:noAutofit/>
          </a:bodyPr>
          <a:lstStyle/>
          <a:p>
            <a:pPr fontAlgn="auto">
              <a:spcAft>
                <a:spcPts val="0"/>
              </a:spcAft>
              <a:defRPr/>
            </a:pPr>
            <a:r>
              <a:rPr lang="tr-TR" sz="2800" b="1" dirty="0">
                <a:latin typeface="Arial" pitchFamily="34" charset="0"/>
                <a:cs typeface="Arial" pitchFamily="34" charset="0"/>
              </a:rPr>
              <a:t>1000 OKUL </a:t>
            </a:r>
            <a:r>
              <a:rPr lang="tr-TR" sz="2800" b="1" dirty="0" smtClean="0">
                <a:latin typeface="Arial" pitchFamily="34" charset="0"/>
                <a:cs typeface="Arial" pitchFamily="34" charset="0"/>
              </a:rPr>
              <a:t>PROJESİ - 4006 TUBİTAK BİLİM FUARI	</a:t>
            </a:r>
            <a:endParaRPr lang="tr-TR" sz="2800" b="1" dirty="0">
              <a:latin typeface="Arial" pitchFamily="34" charset="0"/>
              <a:cs typeface="Arial" pitchFamily="34" charset="0"/>
            </a:endParaRPr>
          </a:p>
        </p:txBody>
      </p:sp>
      <p:sp>
        <p:nvSpPr>
          <p:cNvPr id="32771" name="İçerik Yer Tutucusu 2"/>
          <p:cNvSpPr>
            <a:spLocks noGrp="1"/>
          </p:cNvSpPr>
          <p:nvPr>
            <p:ph sz="quarter" idx="1"/>
          </p:nvPr>
        </p:nvSpPr>
        <p:spPr>
          <a:xfrm>
            <a:off x="609600" y="1600200"/>
            <a:ext cx="9956800" cy="4873625"/>
          </a:xfrm>
        </p:spPr>
        <p:txBody>
          <a:bodyPr/>
          <a:lstStyle/>
          <a:p>
            <a:pPr marL="0" indent="0" algn="just">
              <a:buFont typeface="Wingdings" panose="05000000000000000000" pitchFamily="2" charset="2"/>
              <a:buNone/>
            </a:pPr>
            <a:r>
              <a:rPr lang="tr-TR" altLang="tr-TR" sz="2200" smtClean="0">
                <a:latin typeface="Arial" panose="020B0604020202020204" pitchFamily="34" charset="0"/>
                <a:cs typeface="Arial" panose="020B0604020202020204" pitchFamily="34" charset="0"/>
              </a:rPr>
              <a:t>Okulumuz 2020-2021 Eğitim ve Öğretim yılında uygulamak üzere 4006 Bilim Fuarı etkinliği düzenleyecektir. </a:t>
            </a:r>
          </a:p>
        </p:txBody>
      </p:sp>
      <p:graphicFrame>
        <p:nvGraphicFramePr>
          <p:cNvPr id="4" name="Tablo 3"/>
          <p:cNvGraphicFramePr>
            <a:graphicFrameLocks noGrp="1"/>
          </p:cNvGraphicFramePr>
          <p:nvPr/>
        </p:nvGraphicFramePr>
        <p:xfrm>
          <a:off x="819150" y="2597150"/>
          <a:ext cx="9339262" cy="3487988"/>
        </p:xfrm>
        <a:graphic>
          <a:graphicData uri="http://schemas.openxmlformats.org/drawingml/2006/table">
            <a:tbl>
              <a:tblPr>
                <a:tableStyleId>{5C22544A-7EE6-4342-B048-85BDC9FD1C3A}</a:tableStyleId>
              </a:tblPr>
              <a:tblGrid>
                <a:gridCol w="775104"/>
                <a:gridCol w="897819"/>
                <a:gridCol w="1894837"/>
                <a:gridCol w="5771502"/>
              </a:tblGrid>
              <a:tr h="222865">
                <a:tc>
                  <a:txBody>
                    <a:bodyPr/>
                    <a:lstStyle/>
                    <a:p>
                      <a:pPr algn="ctr" fontAlgn="b"/>
                      <a:r>
                        <a:rPr lang="tr-TR" sz="1400" b="1" i="0" u="none" strike="noStrike" dirty="0" smtClean="0">
                          <a:solidFill>
                            <a:schemeClr val="bg1"/>
                          </a:solidFill>
                          <a:effectLst/>
                          <a:latin typeface="+mn-lt"/>
                          <a:cs typeface="Arial" pitchFamily="34" charset="0"/>
                        </a:rPr>
                        <a:t>NO</a:t>
                      </a:r>
                      <a:endParaRPr lang="tr-TR" sz="1400" b="1" i="0" u="none" strike="noStrike" dirty="0">
                        <a:solidFill>
                          <a:schemeClr val="bg1"/>
                        </a:solidFill>
                        <a:effectLst/>
                        <a:latin typeface="+mn-lt"/>
                        <a:cs typeface="Arial" pitchFamily="34" charset="0"/>
                      </a:endParaRPr>
                    </a:p>
                  </a:txBody>
                  <a:tcPr marL="9526" marR="9526"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b"/>
                      <a:r>
                        <a:rPr lang="tr-TR" sz="1400" b="1" u="none" strike="noStrike" dirty="0">
                          <a:solidFill>
                            <a:schemeClr val="bg1"/>
                          </a:solidFill>
                          <a:effectLst/>
                          <a:latin typeface="+mn-lt"/>
                          <a:cs typeface="Arial" pitchFamily="34" charset="0"/>
                        </a:rPr>
                        <a:t>TÜR</a:t>
                      </a:r>
                      <a:endParaRPr lang="tr-TR" sz="1400" b="1" i="0" u="none" strike="noStrike" dirty="0">
                        <a:solidFill>
                          <a:schemeClr val="bg1"/>
                        </a:solidFill>
                        <a:effectLst/>
                        <a:latin typeface="+mn-lt"/>
                        <a:cs typeface="Arial" pitchFamily="34" charset="0"/>
                      </a:endParaRPr>
                    </a:p>
                  </a:txBody>
                  <a:tcPr marL="9526" marR="9526"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b"/>
                      <a:r>
                        <a:rPr lang="tr-TR" sz="1400" b="1" u="none" strike="noStrike" dirty="0">
                          <a:solidFill>
                            <a:schemeClr val="bg1"/>
                          </a:solidFill>
                          <a:effectLst/>
                          <a:latin typeface="+mn-lt"/>
                          <a:cs typeface="Arial" pitchFamily="34" charset="0"/>
                        </a:rPr>
                        <a:t>TEMATİK ALT PROJE</a:t>
                      </a:r>
                      <a:endParaRPr lang="tr-TR" sz="1400" b="1" i="0" u="none" strike="noStrike" dirty="0">
                        <a:solidFill>
                          <a:schemeClr val="bg1"/>
                        </a:solidFill>
                        <a:effectLst/>
                        <a:latin typeface="+mn-lt"/>
                        <a:cs typeface="Arial" pitchFamily="34" charset="0"/>
                      </a:endParaRPr>
                    </a:p>
                  </a:txBody>
                  <a:tcPr marL="9526" marR="9526"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b"/>
                      <a:r>
                        <a:rPr lang="tr-TR" sz="1400" b="1" u="none" strike="noStrike" dirty="0">
                          <a:solidFill>
                            <a:schemeClr val="bg1"/>
                          </a:solidFill>
                          <a:effectLst/>
                          <a:latin typeface="+mn-lt"/>
                          <a:cs typeface="Arial" pitchFamily="34" charset="0"/>
                        </a:rPr>
                        <a:t>PROJENİN ADI</a:t>
                      </a:r>
                      <a:endParaRPr lang="tr-TR" sz="1400" b="1" i="0" u="none" strike="noStrike" dirty="0">
                        <a:solidFill>
                          <a:schemeClr val="bg1"/>
                        </a:solidFill>
                        <a:effectLst/>
                        <a:latin typeface="+mn-lt"/>
                        <a:cs typeface="Arial" pitchFamily="34" charset="0"/>
                      </a:endParaRPr>
                    </a:p>
                  </a:txBody>
                  <a:tcPr marL="9526" marR="9526"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222865">
                <a:tc>
                  <a:txBody>
                    <a:bodyPr/>
                    <a:lstStyle/>
                    <a:p>
                      <a:pPr algn="ctr" fontAlgn="ctr"/>
                      <a:r>
                        <a:rPr lang="tr-TR" sz="1400" b="0" i="0" u="none" strike="noStrike" dirty="0" smtClean="0">
                          <a:solidFill>
                            <a:schemeClr val="bg1"/>
                          </a:solidFill>
                          <a:effectLst/>
                          <a:latin typeface="+mn-lt"/>
                          <a:cs typeface="Arial" pitchFamily="34" charset="0"/>
                        </a:rPr>
                        <a:t>1</a:t>
                      </a:r>
                      <a:endParaRPr lang="tr-TR" sz="1400" b="0" i="0" u="none" strike="noStrike" dirty="0">
                        <a:solidFill>
                          <a:schemeClr val="bg1"/>
                        </a:solidFill>
                        <a:effectLst/>
                        <a:latin typeface="+mn-lt"/>
                        <a:cs typeface="Arial" pitchFamily="34" charset="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tr-TR" sz="1400" u="none" strike="noStrike" dirty="0">
                          <a:effectLst/>
                          <a:latin typeface="+mn-lt"/>
                          <a:cs typeface="Arial" pitchFamily="34" charset="0"/>
                        </a:rPr>
                        <a:t>İnceleme</a:t>
                      </a:r>
                      <a:endParaRPr lang="tr-TR" sz="1400" b="0" i="0" u="none" strike="noStrike" dirty="0">
                        <a:solidFill>
                          <a:srgbClr val="000000"/>
                        </a:solidFill>
                        <a:effectLst/>
                        <a:latin typeface="+mn-lt"/>
                        <a:cs typeface="Arial" pitchFamily="34" charset="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400" u="none" strike="noStrike">
                          <a:effectLst/>
                          <a:latin typeface="+mn-lt"/>
                          <a:cs typeface="Arial" pitchFamily="34" charset="0"/>
                        </a:rPr>
                        <a:t>Yenilenebilir Enerji</a:t>
                      </a:r>
                      <a:endParaRPr lang="tr-TR" sz="1400" b="0" i="0" u="none" strike="noStrike">
                        <a:solidFill>
                          <a:srgbClr val="000000"/>
                        </a:solidFill>
                        <a:effectLst/>
                        <a:latin typeface="+mn-lt"/>
                        <a:cs typeface="Arial" pitchFamily="34" charset="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400" u="none" strike="noStrike" dirty="0">
                          <a:effectLst/>
                          <a:latin typeface="+mn-lt"/>
                          <a:cs typeface="Arial" pitchFamily="34" charset="0"/>
                        </a:rPr>
                        <a:t>Yenilenebilir Enerji Kaynaklarının Türkiye Ekonomisine Katkısı</a:t>
                      </a:r>
                      <a:endParaRPr lang="tr-TR" sz="1400" b="0" i="0" u="none" strike="noStrike" dirty="0">
                        <a:solidFill>
                          <a:srgbClr val="000000"/>
                        </a:solidFill>
                        <a:effectLst/>
                        <a:latin typeface="+mn-lt"/>
                        <a:cs typeface="Arial" pitchFamily="34" charset="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2865">
                <a:tc>
                  <a:txBody>
                    <a:bodyPr/>
                    <a:lstStyle/>
                    <a:p>
                      <a:pPr algn="ctr" fontAlgn="ctr"/>
                      <a:r>
                        <a:rPr lang="tr-TR" sz="1400" b="0" i="0" u="none" strike="noStrike" dirty="0" smtClean="0">
                          <a:solidFill>
                            <a:schemeClr val="bg1"/>
                          </a:solidFill>
                          <a:effectLst/>
                          <a:latin typeface="+mn-lt"/>
                          <a:cs typeface="Arial" pitchFamily="34" charset="0"/>
                        </a:rPr>
                        <a:t>2</a:t>
                      </a:r>
                      <a:endParaRPr lang="tr-TR" sz="1400" b="0" i="0" u="none" strike="noStrike" dirty="0">
                        <a:solidFill>
                          <a:schemeClr val="bg1"/>
                        </a:solidFill>
                        <a:effectLst/>
                        <a:latin typeface="+mn-lt"/>
                        <a:cs typeface="Arial" pitchFamily="34" charset="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tr-TR" sz="1400" u="none" strike="noStrike">
                          <a:effectLst/>
                          <a:latin typeface="+mn-lt"/>
                          <a:cs typeface="Arial" pitchFamily="34" charset="0"/>
                        </a:rPr>
                        <a:t>Tasarım </a:t>
                      </a:r>
                      <a:endParaRPr lang="tr-TR" sz="1400" b="0" i="0" u="none" strike="noStrike">
                        <a:solidFill>
                          <a:srgbClr val="000000"/>
                        </a:solidFill>
                        <a:effectLst/>
                        <a:latin typeface="+mn-lt"/>
                        <a:cs typeface="Arial" pitchFamily="34" charset="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400" u="none" strike="noStrike">
                          <a:effectLst/>
                          <a:latin typeface="+mn-lt"/>
                          <a:cs typeface="Arial" pitchFamily="34" charset="0"/>
                        </a:rPr>
                        <a:t>Robotik ve Kodlama</a:t>
                      </a:r>
                      <a:endParaRPr lang="tr-TR" sz="1400" b="0" i="0" u="none" strike="noStrike">
                        <a:solidFill>
                          <a:srgbClr val="000000"/>
                        </a:solidFill>
                        <a:effectLst/>
                        <a:latin typeface="+mn-lt"/>
                        <a:cs typeface="Arial" pitchFamily="34" charset="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400" u="none" strike="noStrike" dirty="0">
                          <a:effectLst/>
                          <a:latin typeface="+mn-lt"/>
                          <a:cs typeface="Arial" pitchFamily="34" charset="0"/>
                        </a:rPr>
                        <a:t>Akıllı Ergonomik Sandalye </a:t>
                      </a:r>
                      <a:endParaRPr lang="tr-TR" sz="1400" b="0" i="0" u="none" strike="noStrike" dirty="0">
                        <a:solidFill>
                          <a:srgbClr val="000000"/>
                        </a:solidFill>
                        <a:effectLst/>
                        <a:latin typeface="+mn-lt"/>
                        <a:cs typeface="Arial" pitchFamily="34" charset="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00020">
                <a:tc>
                  <a:txBody>
                    <a:bodyPr/>
                    <a:lstStyle/>
                    <a:p>
                      <a:pPr algn="ctr" fontAlgn="ctr"/>
                      <a:r>
                        <a:rPr lang="tr-TR" sz="1400" b="0" i="0" u="none" strike="noStrike" dirty="0" smtClean="0">
                          <a:solidFill>
                            <a:schemeClr val="bg1"/>
                          </a:solidFill>
                          <a:effectLst/>
                          <a:latin typeface="+mn-lt"/>
                          <a:cs typeface="Arial" pitchFamily="34" charset="0"/>
                        </a:rPr>
                        <a:t>3</a:t>
                      </a:r>
                      <a:endParaRPr lang="tr-TR" sz="1400" b="0" i="0" u="none" strike="noStrike" dirty="0">
                        <a:solidFill>
                          <a:schemeClr val="bg1"/>
                        </a:solidFill>
                        <a:effectLst/>
                        <a:latin typeface="+mn-lt"/>
                        <a:cs typeface="Arial" pitchFamily="34" charset="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tr-TR" sz="1400" u="none" strike="noStrike">
                          <a:effectLst/>
                          <a:latin typeface="+mn-lt"/>
                          <a:cs typeface="Arial" pitchFamily="34" charset="0"/>
                        </a:rPr>
                        <a:t>Araştırma</a:t>
                      </a:r>
                      <a:endParaRPr lang="tr-TR" sz="1400" b="0" i="0" u="none" strike="noStrike">
                        <a:solidFill>
                          <a:srgbClr val="000000"/>
                        </a:solidFill>
                        <a:effectLst/>
                        <a:latin typeface="+mn-lt"/>
                        <a:cs typeface="Arial" pitchFamily="34" charset="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400" u="none" strike="noStrike">
                          <a:effectLst/>
                          <a:latin typeface="+mn-lt"/>
                          <a:cs typeface="Arial" pitchFamily="34" charset="0"/>
                        </a:rPr>
                        <a:t>Kültürel Miras</a:t>
                      </a:r>
                      <a:endParaRPr lang="tr-TR" sz="1400" b="0" i="0" u="none" strike="noStrike">
                        <a:solidFill>
                          <a:srgbClr val="000000"/>
                        </a:solidFill>
                        <a:effectLst/>
                        <a:latin typeface="+mn-lt"/>
                        <a:cs typeface="Arial" pitchFamily="34" charset="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400" u="none" strike="noStrike" dirty="0">
                          <a:effectLst/>
                          <a:latin typeface="+mn-lt"/>
                          <a:cs typeface="Arial" pitchFamily="34" charset="0"/>
                        </a:rPr>
                        <a:t>Kürtçe ve İngilizce dillerinin cümle yapılarının aynı olmasının ana dili Kürtçe olan öğrencilerin İngilizce öğrenmelerine etkisinin araştırılması</a:t>
                      </a:r>
                      <a:endParaRPr lang="tr-TR" sz="1400" b="0" i="0" u="none" strike="noStrike" dirty="0">
                        <a:solidFill>
                          <a:srgbClr val="000000"/>
                        </a:solidFill>
                        <a:effectLst/>
                        <a:latin typeface="+mn-lt"/>
                        <a:cs typeface="Arial" pitchFamily="34" charset="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2865">
                <a:tc>
                  <a:txBody>
                    <a:bodyPr/>
                    <a:lstStyle/>
                    <a:p>
                      <a:pPr algn="ctr" fontAlgn="ctr"/>
                      <a:r>
                        <a:rPr lang="tr-TR" sz="1400" b="0" i="0" u="none" strike="noStrike" dirty="0" smtClean="0">
                          <a:solidFill>
                            <a:schemeClr val="bg1"/>
                          </a:solidFill>
                          <a:effectLst/>
                          <a:latin typeface="+mn-lt"/>
                          <a:cs typeface="Arial" pitchFamily="34" charset="0"/>
                        </a:rPr>
                        <a:t>4</a:t>
                      </a:r>
                      <a:endParaRPr lang="tr-TR" sz="1400" b="0" i="0" u="none" strike="noStrike" dirty="0">
                        <a:solidFill>
                          <a:schemeClr val="bg1"/>
                        </a:solidFill>
                        <a:effectLst/>
                        <a:latin typeface="+mn-lt"/>
                        <a:cs typeface="Arial" pitchFamily="34" charset="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tr-TR" sz="1400" u="none" strike="noStrike" dirty="0">
                          <a:effectLst/>
                          <a:latin typeface="+mn-lt"/>
                          <a:cs typeface="Arial" pitchFamily="34" charset="0"/>
                        </a:rPr>
                        <a:t>İnceleme </a:t>
                      </a:r>
                      <a:endParaRPr lang="tr-TR" sz="1400" b="0" i="0" u="none" strike="noStrike" dirty="0">
                        <a:solidFill>
                          <a:srgbClr val="000000"/>
                        </a:solidFill>
                        <a:effectLst/>
                        <a:latin typeface="+mn-lt"/>
                        <a:cs typeface="Arial" pitchFamily="34" charset="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400" u="none" strike="noStrike">
                          <a:effectLst/>
                          <a:latin typeface="+mn-lt"/>
                          <a:cs typeface="Arial" pitchFamily="34" charset="0"/>
                        </a:rPr>
                        <a:t>Kültürel Miras</a:t>
                      </a:r>
                      <a:endParaRPr lang="tr-TR" sz="1400" b="0" i="0" u="none" strike="noStrike">
                        <a:solidFill>
                          <a:srgbClr val="000000"/>
                        </a:solidFill>
                        <a:effectLst/>
                        <a:latin typeface="+mn-lt"/>
                        <a:cs typeface="Arial" pitchFamily="34" charset="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400" u="none" strike="noStrike">
                          <a:effectLst/>
                          <a:latin typeface="+mn-lt"/>
                          <a:cs typeface="Arial" pitchFamily="34" charset="0"/>
                        </a:rPr>
                        <a:t>Anadolu’da Timur’un mührü : İdil Timur Çeşmesi</a:t>
                      </a:r>
                      <a:endParaRPr lang="tr-TR" sz="1400" b="0" i="0" u="none" strike="noStrike">
                        <a:solidFill>
                          <a:srgbClr val="000000"/>
                        </a:solidFill>
                        <a:effectLst/>
                        <a:latin typeface="+mn-lt"/>
                        <a:cs typeface="Arial" pitchFamily="34" charset="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2865">
                <a:tc>
                  <a:txBody>
                    <a:bodyPr/>
                    <a:lstStyle/>
                    <a:p>
                      <a:pPr algn="ctr" fontAlgn="ctr"/>
                      <a:r>
                        <a:rPr lang="tr-TR" sz="1400" b="0" i="0" u="none" strike="noStrike" dirty="0" smtClean="0">
                          <a:solidFill>
                            <a:schemeClr val="bg1"/>
                          </a:solidFill>
                          <a:effectLst/>
                          <a:latin typeface="+mn-lt"/>
                          <a:cs typeface="Arial" pitchFamily="34" charset="0"/>
                        </a:rPr>
                        <a:t>5</a:t>
                      </a:r>
                      <a:endParaRPr lang="tr-TR" sz="1400" b="0" i="0" u="none" strike="noStrike" dirty="0">
                        <a:solidFill>
                          <a:schemeClr val="bg1"/>
                        </a:solidFill>
                        <a:effectLst/>
                        <a:latin typeface="+mn-lt"/>
                        <a:cs typeface="Arial" pitchFamily="34" charset="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tr-TR" sz="1400" u="none" strike="noStrike">
                          <a:effectLst/>
                          <a:latin typeface="+mn-lt"/>
                          <a:cs typeface="Arial" pitchFamily="34" charset="0"/>
                        </a:rPr>
                        <a:t>İnceleme</a:t>
                      </a:r>
                      <a:endParaRPr lang="tr-TR" sz="1400" b="0" i="0" u="none" strike="noStrike">
                        <a:solidFill>
                          <a:srgbClr val="000000"/>
                        </a:solidFill>
                        <a:effectLst/>
                        <a:latin typeface="+mn-lt"/>
                        <a:cs typeface="Arial" pitchFamily="34" charset="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400" u="none" strike="noStrike">
                          <a:effectLst/>
                          <a:latin typeface="+mn-lt"/>
                          <a:cs typeface="Arial" pitchFamily="34" charset="0"/>
                        </a:rPr>
                        <a:t>Bilim Tarihi</a:t>
                      </a:r>
                      <a:endParaRPr lang="tr-TR" sz="1400" b="0" i="0" u="none" strike="noStrike">
                        <a:solidFill>
                          <a:srgbClr val="000000"/>
                        </a:solidFill>
                        <a:effectLst/>
                        <a:latin typeface="+mn-lt"/>
                        <a:cs typeface="Arial" pitchFamily="34" charset="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400" u="none" strike="noStrike">
                          <a:effectLst/>
                          <a:latin typeface="+mn-lt"/>
                          <a:cs typeface="Arial" pitchFamily="34" charset="0"/>
                        </a:rPr>
                        <a:t>Ömer Hayyam’ın Matematik Bilimine Katkıları</a:t>
                      </a:r>
                      <a:endParaRPr lang="tr-TR" sz="1400" b="0" i="0" u="none" strike="noStrike">
                        <a:solidFill>
                          <a:srgbClr val="000000"/>
                        </a:solidFill>
                        <a:effectLst/>
                        <a:latin typeface="+mn-lt"/>
                        <a:cs typeface="Arial" pitchFamily="34" charset="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6205">
                <a:tc>
                  <a:txBody>
                    <a:bodyPr/>
                    <a:lstStyle/>
                    <a:p>
                      <a:pPr algn="ctr" fontAlgn="ctr"/>
                      <a:r>
                        <a:rPr lang="tr-TR" sz="1400" b="0" i="0" u="none" strike="noStrike" dirty="0" smtClean="0">
                          <a:solidFill>
                            <a:schemeClr val="bg1"/>
                          </a:solidFill>
                          <a:effectLst/>
                          <a:latin typeface="+mn-lt"/>
                          <a:cs typeface="Arial" pitchFamily="34" charset="0"/>
                        </a:rPr>
                        <a:t>6</a:t>
                      </a:r>
                      <a:endParaRPr lang="tr-TR" sz="1400" b="0" i="0" u="none" strike="noStrike" dirty="0">
                        <a:solidFill>
                          <a:schemeClr val="bg1"/>
                        </a:solidFill>
                        <a:effectLst/>
                        <a:latin typeface="+mn-lt"/>
                        <a:cs typeface="Arial" pitchFamily="34" charset="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tr-TR" sz="1400" u="none" strike="noStrike">
                          <a:effectLst/>
                          <a:latin typeface="+mn-lt"/>
                          <a:cs typeface="Arial" pitchFamily="34" charset="0"/>
                        </a:rPr>
                        <a:t>Tasarım</a:t>
                      </a:r>
                      <a:endParaRPr lang="tr-TR" sz="1400" b="0" i="0" u="none" strike="noStrike">
                        <a:solidFill>
                          <a:srgbClr val="000000"/>
                        </a:solidFill>
                        <a:effectLst/>
                        <a:latin typeface="+mn-lt"/>
                        <a:cs typeface="Arial" pitchFamily="34" charset="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400" u="none" strike="noStrike">
                          <a:effectLst/>
                          <a:latin typeface="+mn-lt"/>
                          <a:cs typeface="Arial" pitchFamily="34" charset="0"/>
                        </a:rPr>
                        <a:t>Algoritma / Mantıksal Tasarım</a:t>
                      </a:r>
                      <a:endParaRPr lang="tr-TR" sz="1400" b="0" i="0" u="none" strike="noStrike">
                        <a:solidFill>
                          <a:srgbClr val="000000"/>
                        </a:solidFill>
                        <a:effectLst/>
                        <a:latin typeface="+mn-lt"/>
                        <a:cs typeface="Arial" pitchFamily="34" charset="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400" u="none" strike="noStrike" dirty="0">
                          <a:effectLst/>
                          <a:latin typeface="+mn-lt"/>
                          <a:cs typeface="Arial" pitchFamily="34" charset="0"/>
                        </a:rPr>
                        <a:t>Dar Alanlar İçin Mobilya Tasarımı</a:t>
                      </a:r>
                      <a:endParaRPr lang="tr-TR" sz="1400" b="0" i="0" u="none" strike="noStrike" dirty="0">
                        <a:solidFill>
                          <a:srgbClr val="000000"/>
                        </a:solidFill>
                        <a:effectLst/>
                        <a:latin typeface="+mn-lt"/>
                        <a:cs typeface="Arial" pitchFamily="34" charset="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2865">
                <a:tc>
                  <a:txBody>
                    <a:bodyPr/>
                    <a:lstStyle/>
                    <a:p>
                      <a:pPr algn="ctr" fontAlgn="ctr"/>
                      <a:r>
                        <a:rPr lang="tr-TR" sz="1400" b="0" i="0" u="none" strike="noStrike" dirty="0" smtClean="0">
                          <a:solidFill>
                            <a:schemeClr val="bg1"/>
                          </a:solidFill>
                          <a:effectLst/>
                          <a:latin typeface="+mn-lt"/>
                          <a:cs typeface="Arial" pitchFamily="34" charset="0"/>
                        </a:rPr>
                        <a:t>7</a:t>
                      </a:r>
                      <a:endParaRPr lang="tr-TR" sz="1400" b="0" i="0" u="none" strike="noStrike" dirty="0">
                        <a:solidFill>
                          <a:schemeClr val="bg1"/>
                        </a:solidFill>
                        <a:effectLst/>
                        <a:latin typeface="+mn-lt"/>
                        <a:cs typeface="Arial" pitchFamily="34" charset="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tr-TR" sz="1400" u="none" strike="noStrike">
                          <a:effectLst/>
                          <a:latin typeface="+mn-lt"/>
                          <a:cs typeface="Arial" pitchFamily="34" charset="0"/>
                        </a:rPr>
                        <a:t>Araştırma</a:t>
                      </a:r>
                      <a:endParaRPr lang="tr-TR" sz="1400" b="0" i="0" u="none" strike="noStrike">
                        <a:solidFill>
                          <a:srgbClr val="000000"/>
                        </a:solidFill>
                        <a:effectLst/>
                        <a:latin typeface="+mn-lt"/>
                        <a:cs typeface="Arial" pitchFamily="34" charset="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400" u="none" strike="noStrike">
                          <a:effectLst/>
                          <a:latin typeface="+mn-lt"/>
                          <a:cs typeface="Arial" pitchFamily="34" charset="0"/>
                        </a:rPr>
                        <a:t>Kültürel Miras</a:t>
                      </a:r>
                      <a:endParaRPr lang="tr-TR" sz="1400" b="0" i="0" u="none" strike="noStrike">
                        <a:solidFill>
                          <a:srgbClr val="000000"/>
                        </a:solidFill>
                        <a:effectLst/>
                        <a:latin typeface="+mn-lt"/>
                        <a:cs typeface="Arial" pitchFamily="34" charset="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pt-BR" sz="1400" u="none" strike="noStrike" dirty="0">
                          <a:effectLst/>
                          <a:latin typeface="+mn-lt"/>
                          <a:cs typeface="Arial" pitchFamily="34" charset="0"/>
                        </a:rPr>
                        <a:t>Kayıp Miras: Mem  û Zin</a:t>
                      </a:r>
                      <a:endParaRPr lang="pt-BR" sz="1400" b="0" i="0" u="none" strike="noStrike" dirty="0">
                        <a:solidFill>
                          <a:srgbClr val="000000"/>
                        </a:solidFill>
                        <a:effectLst/>
                        <a:latin typeface="+mn-lt"/>
                        <a:cs typeface="Arial" pitchFamily="34" charset="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2865">
                <a:tc>
                  <a:txBody>
                    <a:bodyPr/>
                    <a:lstStyle/>
                    <a:p>
                      <a:pPr algn="ctr" fontAlgn="ctr"/>
                      <a:r>
                        <a:rPr lang="tr-TR" sz="1400" b="0" i="0" u="none" strike="noStrike" dirty="0" smtClean="0">
                          <a:solidFill>
                            <a:schemeClr val="bg1"/>
                          </a:solidFill>
                          <a:effectLst/>
                          <a:latin typeface="+mn-lt"/>
                          <a:cs typeface="Arial" pitchFamily="34" charset="0"/>
                        </a:rPr>
                        <a:t>8</a:t>
                      </a:r>
                      <a:endParaRPr lang="tr-TR" sz="1400" b="0" i="0" u="none" strike="noStrike" dirty="0">
                        <a:solidFill>
                          <a:schemeClr val="bg1"/>
                        </a:solidFill>
                        <a:effectLst/>
                        <a:latin typeface="+mn-lt"/>
                        <a:cs typeface="Arial" pitchFamily="34" charset="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tr-TR" sz="1400" u="none" strike="noStrike">
                          <a:effectLst/>
                          <a:latin typeface="+mn-lt"/>
                          <a:cs typeface="Arial" pitchFamily="34" charset="0"/>
                        </a:rPr>
                        <a:t>Tasarım</a:t>
                      </a:r>
                      <a:endParaRPr lang="tr-TR" sz="1400" b="0" i="0" u="none" strike="noStrike">
                        <a:solidFill>
                          <a:srgbClr val="000000"/>
                        </a:solidFill>
                        <a:effectLst/>
                        <a:latin typeface="+mn-lt"/>
                        <a:cs typeface="Arial" pitchFamily="34" charset="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400" u="none" strike="noStrike">
                          <a:effectLst/>
                          <a:latin typeface="+mn-lt"/>
                          <a:cs typeface="Arial" pitchFamily="34" charset="0"/>
                        </a:rPr>
                        <a:t>Biyotaklit</a:t>
                      </a:r>
                      <a:endParaRPr lang="tr-TR" sz="1400" b="0" i="0" u="none" strike="noStrike">
                        <a:solidFill>
                          <a:srgbClr val="000000"/>
                        </a:solidFill>
                        <a:effectLst/>
                        <a:latin typeface="+mn-lt"/>
                        <a:cs typeface="Arial" pitchFamily="34" charset="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400" u="none" strike="noStrike">
                          <a:effectLst/>
                          <a:latin typeface="+mn-lt"/>
                          <a:cs typeface="Arial" pitchFamily="34" charset="0"/>
                        </a:rPr>
                        <a:t>Enerji Santrali: Mitokondri</a:t>
                      </a:r>
                      <a:endParaRPr lang="tr-TR" sz="1400" b="0" i="0" u="none" strike="noStrike">
                        <a:solidFill>
                          <a:srgbClr val="000000"/>
                        </a:solidFill>
                        <a:effectLst/>
                        <a:latin typeface="+mn-lt"/>
                        <a:cs typeface="Arial" pitchFamily="34" charset="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2865">
                <a:tc>
                  <a:txBody>
                    <a:bodyPr/>
                    <a:lstStyle/>
                    <a:p>
                      <a:pPr algn="ctr" fontAlgn="ctr"/>
                      <a:r>
                        <a:rPr lang="tr-TR" sz="1400" b="0" i="0" u="none" strike="noStrike" dirty="0" smtClean="0">
                          <a:solidFill>
                            <a:schemeClr val="bg1"/>
                          </a:solidFill>
                          <a:effectLst/>
                          <a:latin typeface="+mn-lt"/>
                          <a:cs typeface="Arial" pitchFamily="34" charset="0"/>
                        </a:rPr>
                        <a:t>9</a:t>
                      </a:r>
                      <a:endParaRPr lang="tr-TR" sz="1400" b="0" i="0" u="none" strike="noStrike" dirty="0">
                        <a:solidFill>
                          <a:schemeClr val="bg1"/>
                        </a:solidFill>
                        <a:effectLst/>
                        <a:latin typeface="+mn-lt"/>
                        <a:cs typeface="Arial" pitchFamily="34" charset="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tr-TR" sz="1400" u="none" strike="noStrike">
                          <a:effectLst/>
                          <a:latin typeface="+mn-lt"/>
                          <a:cs typeface="Arial" pitchFamily="34" charset="0"/>
                        </a:rPr>
                        <a:t>Araştırma</a:t>
                      </a:r>
                      <a:endParaRPr lang="tr-TR" sz="1400" b="0" i="0" u="none" strike="noStrike">
                        <a:solidFill>
                          <a:srgbClr val="000000"/>
                        </a:solidFill>
                        <a:effectLst/>
                        <a:latin typeface="+mn-lt"/>
                        <a:cs typeface="Arial" pitchFamily="34" charset="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400" u="none" strike="noStrike">
                          <a:effectLst/>
                          <a:latin typeface="+mn-lt"/>
                          <a:cs typeface="Arial" pitchFamily="34" charset="0"/>
                        </a:rPr>
                        <a:t>Biyoçeşitlilik</a:t>
                      </a:r>
                      <a:endParaRPr lang="tr-TR" sz="1400" b="0" i="0" u="none" strike="noStrike">
                        <a:solidFill>
                          <a:srgbClr val="000000"/>
                        </a:solidFill>
                        <a:effectLst/>
                        <a:latin typeface="+mn-lt"/>
                        <a:cs typeface="Arial" pitchFamily="34" charset="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400" u="none" strike="noStrike">
                          <a:effectLst/>
                          <a:latin typeface="+mn-lt"/>
                          <a:cs typeface="Arial" pitchFamily="34" charset="0"/>
                        </a:rPr>
                        <a:t>İdil’de Bitki Biyoçeşitliliğinin Araştırılması</a:t>
                      </a:r>
                      <a:endParaRPr lang="tr-TR" sz="1400" b="0" i="0" u="none" strike="noStrike">
                        <a:solidFill>
                          <a:srgbClr val="000000"/>
                        </a:solidFill>
                        <a:effectLst/>
                        <a:latin typeface="+mn-lt"/>
                        <a:cs typeface="Arial" pitchFamily="34" charset="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2865">
                <a:tc>
                  <a:txBody>
                    <a:bodyPr/>
                    <a:lstStyle/>
                    <a:p>
                      <a:pPr algn="ctr" fontAlgn="ctr"/>
                      <a:r>
                        <a:rPr lang="tr-TR" sz="1400" b="0" i="0" u="none" strike="noStrike" dirty="0" smtClean="0">
                          <a:solidFill>
                            <a:schemeClr val="bg1"/>
                          </a:solidFill>
                          <a:effectLst/>
                          <a:latin typeface="+mn-lt"/>
                          <a:cs typeface="Arial" pitchFamily="34" charset="0"/>
                        </a:rPr>
                        <a:t>10</a:t>
                      </a:r>
                      <a:endParaRPr lang="tr-TR" sz="1400" b="0" i="0" u="none" strike="noStrike" dirty="0">
                        <a:solidFill>
                          <a:schemeClr val="bg1"/>
                        </a:solidFill>
                        <a:effectLst/>
                        <a:latin typeface="+mn-lt"/>
                        <a:cs typeface="Arial" pitchFamily="34" charset="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tr-TR" sz="1400" u="none" strike="noStrike">
                          <a:effectLst/>
                          <a:latin typeface="+mn-lt"/>
                          <a:cs typeface="Arial" pitchFamily="34" charset="0"/>
                        </a:rPr>
                        <a:t>İnceleme</a:t>
                      </a:r>
                      <a:endParaRPr lang="tr-TR" sz="1400" b="0" i="0" u="none" strike="noStrike">
                        <a:solidFill>
                          <a:srgbClr val="000000"/>
                        </a:solidFill>
                        <a:effectLst/>
                        <a:latin typeface="+mn-lt"/>
                        <a:cs typeface="Arial" pitchFamily="34" charset="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400" u="none" strike="noStrike">
                          <a:effectLst/>
                          <a:latin typeface="+mn-lt"/>
                          <a:cs typeface="Arial" pitchFamily="34" charset="0"/>
                        </a:rPr>
                        <a:t>Kültürel Miras</a:t>
                      </a:r>
                      <a:endParaRPr lang="tr-TR" sz="1400" b="0" i="0" u="none" strike="noStrike">
                        <a:solidFill>
                          <a:srgbClr val="000000"/>
                        </a:solidFill>
                        <a:effectLst/>
                        <a:latin typeface="+mn-lt"/>
                        <a:cs typeface="Arial" pitchFamily="34" charset="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400" u="none" strike="noStrike">
                          <a:effectLst/>
                          <a:latin typeface="+mn-lt"/>
                          <a:cs typeface="Arial" pitchFamily="34" charset="0"/>
                        </a:rPr>
                        <a:t>Divan Şiirinin Arka Planı: Kadın Şairler</a:t>
                      </a:r>
                      <a:endParaRPr lang="tr-TR" sz="1400" b="0" i="0" u="none" strike="noStrike">
                        <a:solidFill>
                          <a:srgbClr val="000000"/>
                        </a:solidFill>
                        <a:effectLst/>
                        <a:latin typeface="+mn-lt"/>
                        <a:cs typeface="Arial" pitchFamily="34" charset="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2865">
                <a:tc>
                  <a:txBody>
                    <a:bodyPr/>
                    <a:lstStyle/>
                    <a:p>
                      <a:pPr algn="ctr" fontAlgn="ctr"/>
                      <a:r>
                        <a:rPr lang="tr-TR" sz="1400" b="0" i="0" u="none" strike="noStrike" dirty="0" smtClean="0">
                          <a:solidFill>
                            <a:schemeClr val="bg1"/>
                          </a:solidFill>
                          <a:effectLst/>
                          <a:latin typeface="+mn-lt"/>
                          <a:cs typeface="Arial" pitchFamily="34" charset="0"/>
                        </a:rPr>
                        <a:t>11</a:t>
                      </a:r>
                      <a:endParaRPr lang="tr-TR" sz="1400" b="0" i="0" u="none" strike="noStrike" dirty="0">
                        <a:solidFill>
                          <a:schemeClr val="bg1"/>
                        </a:solidFill>
                        <a:effectLst/>
                        <a:latin typeface="+mn-lt"/>
                        <a:cs typeface="Arial" pitchFamily="34" charset="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tr-TR" sz="1400" u="none" strike="noStrike">
                          <a:effectLst/>
                          <a:latin typeface="+mn-lt"/>
                          <a:cs typeface="Arial" pitchFamily="34" charset="0"/>
                        </a:rPr>
                        <a:t>Araştırma</a:t>
                      </a:r>
                      <a:endParaRPr lang="tr-TR" sz="1400" b="0" i="0" u="none" strike="noStrike">
                        <a:solidFill>
                          <a:srgbClr val="000000"/>
                        </a:solidFill>
                        <a:effectLst/>
                        <a:latin typeface="+mn-lt"/>
                        <a:cs typeface="Arial" pitchFamily="34" charset="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400" u="none" strike="noStrike" dirty="0" smtClean="0">
                          <a:effectLst/>
                          <a:latin typeface="+mn-lt"/>
                          <a:cs typeface="Arial" pitchFamily="34" charset="0"/>
                        </a:rPr>
                        <a:t>Bilişim</a:t>
                      </a:r>
                      <a:r>
                        <a:rPr lang="tr-TR" sz="1400" u="none" strike="noStrike" baseline="0" dirty="0" smtClean="0">
                          <a:effectLst/>
                          <a:latin typeface="+mn-lt"/>
                          <a:cs typeface="Arial" pitchFamily="34" charset="0"/>
                        </a:rPr>
                        <a:t> Teknolojileri</a:t>
                      </a:r>
                      <a:endParaRPr lang="tr-TR" sz="1400" b="0" i="0" u="none" strike="noStrike" dirty="0">
                        <a:solidFill>
                          <a:srgbClr val="000000"/>
                        </a:solidFill>
                        <a:effectLst/>
                        <a:latin typeface="+mn-lt"/>
                        <a:cs typeface="Arial" pitchFamily="34" charset="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400" u="none" strike="noStrike">
                          <a:effectLst/>
                          <a:latin typeface="+mn-lt"/>
                          <a:cs typeface="Arial" pitchFamily="34" charset="0"/>
                        </a:rPr>
                        <a:t>Okulumuzda Siber Zorbalık Araştırması</a:t>
                      </a:r>
                      <a:endParaRPr lang="tr-TR" sz="1400" b="0" i="0" u="none" strike="noStrike">
                        <a:solidFill>
                          <a:srgbClr val="000000"/>
                        </a:solidFill>
                        <a:effectLst/>
                        <a:latin typeface="+mn-lt"/>
                        <a:cs typeface="Arial" pitchFamily="34" charset="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2865">
                <a:tc>
                  <a:txBody>
                    <a:bodyPr/>
                    <a:lstStyle/>
                    <a:p>
                      <a:pPr algn="ctr" fontAlgn="ctr"/>
                      <a:r>
                        <a:rPr lang="tr-TR" sz="1400" b="0" i="0" u="none" strike="noStrike" dirty="0" smtClean="0">
                          <a:solidFill>
                            <a:schemeClr val="bg1"/>
                          </a:solidFill>
                          <a:effectLst/>
                          <a:latin typeface="+mn-lt"/>
                          <a:cs typeface="Arial" pitchFamily="34" charset="0"/>
                        </a:rPr>
                        <a:t>12</a:t>
                      </a:r>
                      <a:endParaRPr lang="tr-TR" sz="1400" b="0" i="0" u="none" strike="noStrike" dirty="0">
                        <a:solidFill>
                          <a:schemeClr val="bg1"/>
                        </a:solidFill>
                        <a:effectLst/>
                        <a:latin typeface="+mn-lt"/>
                        <a:cs typeface="Arial" pitchFamily="34" charset="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tr-TR" sz="1400" u="none" strike="noStrike">
                          <a:effectLst/>
                          <a:latin typeface="+mn-lt"/>
                          <a:cs typeface="Arial" pitchFamily="34" charset="0"/>
                        </a:rPr>
                        <a:t>Tasarım</a:t>
                      </a:r>
                      <a:endParaRPr lang="tr-TR" sz="1400" b="0" i="0" u="none" strike="noStrike">
                        <a:solidFill>
                          <a:srgbClr val="000000"/>
                        </a:solidFill>
                        <a:effectLst/>
                        <a:latin typeface="+mn-lt"/>
                        <a:cs typeface="Arial" pitchFamily="34" charset="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400" u="none" strike="noStrike">
                          <a:effectLst/>
                          <a:latin typeface="+mn-lt"/>
                          <a:cs typeface="Arial" pitchFamily="34" charset="0"/>
                        </a:rPr>
                        <a:t>Görsel Sanatlar</a:t>
                      </a:r>
                      <a:endParaRPr lang="tr-TR" sz="1400" b="0" i="0" u="none" strike="noStrike">
                        <a:solidFill>
                          <a:srgbClr val="000000"/>
                        </a:solidFill>
                        <a:effectLst/>
                        <a:latin typeface="+mn-lt"/>
                        <a:cs typeface="Arial" pitchFamily="34" charset="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400" u="none" strike="noStrike" dirty="0">
                          <a:effectLst/>
                          <a:latin typeface="+mn-lt"/>
                          <a:cs typeface="Arial" pitchFamily="34" charset="0"/>
                        </a:rPr>
                        <a:t>Benim Masam, Benim Tasarımım </a:t>
                      </a:r>
                      <a:endParaRPr lang="tr-TR" sz="1400" b="0" i="0" u="none" strike="noStrike" dirty="0">
                        <a:solidFill>
                          <a:srgbClr val="000000"/>
                        </a:solidFill>
                        <a:effectLst/>
                        <a:latin typeface="+mn-lt"/>
                        <a:cs typeface="Arial" pitchFamily="34" charset="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32844" name="Picture 2" descr="C:\Users\Hasan\Desktop\26173248_5a40ea2dd3806c0514b1f4c8-A650x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5113" y="44450"/>
            <a:ext cx="2598737"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609600" y="1600200"/>
            <a:ext cx="10842625" cy="4873625"/>
          </a:xfrm>
        </p:spPr>
        <p:txBody>
          <a:bodyPr>
            <a:normAutofit/>
          </a:bodyPr>
          <a:lstStyle/>
          <a:p>
            <a:pPr marL="274320" indent="-274320" algn="just" fontAlgn="auto">
              <a:spcAft>
                <a:spcPts val="0"/>
              </a:spcAft>
              <a:buFont typeface="Wingdings"/>
              <a:buChar char=""/>
              <a:defRPr/>
            </a:pPr>
            <a:r>
              <a:rPr lang="tr-TR" dirty="0" smtClean="0">
                <a:solidFill>
                  <a:srgbClr val="FF0000"/>
                </a:solidFill>
              </a:rPr>
              <a:t>Sürekli </a:t>
            </a:r>
            <a:r>
              <a:rPr lang="tr-TR" dirty="0">
                <a:solidFill>
                  <a:srgbClr val="FF0000"/>
                </a:solidFill>
              </a:rPr>
              <a:t>devamsız öğrenci ve velilerine ulaşarak öğrencilerin eğitim-öğretime dahil </a:t>
            </a:r>
            <a:r>
              <a:rPr lang="tr-TR" dirty="0" smtClean="0">
                <a:solidFill>
                  <a:srgbClr val="FF0000"/>
                </a:solidFill>
              </a:rPr>
              <a:t>edilmesi için çalışmalarımız sürdürülmektedir.</a:t>
            </a:r>
            <a:endParaRPr lang="tr-TR" dirty="0">
              <a:solidFill>
                <a:srgbClr val="FF0000"/>
              </a:solidFill>
            </a:endParaRPr>
          </a:p>
          <a:p>
            <a:pPr marL="274320" indent="-274320" algn="just" fontAlgn="auto">
              <a:spcAft>
                <a:spcPts val="0"/>
              </a:spcAft>
              <a:buFont typeface="Wingdings"/>
              <a:buChar char=""/>
              <a:defRPr/>
            </a:pPr>
            <a:r>
              <a:rPr lang="tr-TR" dirty="0" smtClean="0"/>
              <a:t>Öğretmenlerimize </a:t>
            </a:r>
            <a:r>
              <a:rPr lang="tr-TR" dirty="0"/>
              <a:t>TÜBİTAK 4004, 4005, 4006 VE 4007 proje eğitimleri verilmiştir. </a:t>
            </a:r>
            <a:r>
              <a:rPr lang="tr-TR" dirty="0"/>
              <a:t>Okul olarak 2021 yılında TÜBİTAK 4006 Bilim Fuarı Başvurusu yapılmıştır. Diğer türlerde de İlçe Milli Eğitimin projelerine dahil olunmuştur. </a:t>
            </a:r>
            <a:endParaRPr lang="tr-TR" dirty="0" smtClean="0"/>
          </a:p>
          <a:p>
            <a:pPr marL="274320" indent="-274320" algn="just" fontAlgn="auto">
              <a:spcAft>
                <a:spcPts val="0"/>
              </a:spcAft>
              <a:buFont typeface="Wingdings"/>
              <a:buChar char=""/>
              <a:defRPr/>
            </a:pPr>
            <a:r>
              <a:rPr lang="tr-TR" dirty="0">
                <a:solidFill>
                  <a:srgbClr val="FF0000"/>
                </a:solidFill>
              </a:rPr>
              <a:t>Okul velilerimizden okuma yazma bilmeyenler sınıf rehber öğretmenlerimiz tarafından alan taraması yapılarak Halk Eğitim Merkezine yönlendirilmiştir. </a:t>
            </a:r>
          </a:p>
          <a:p>
            <a:pPr marL="0" indent="0" algn="just" fontAlgn="auto">
              <a:spcAft>
                <a:spcPts val="0"/>
              </a:spcAft>
              <a:buFont typeface="Wingdings"/>
              <a:buNone/>
              <a:defRPr/>
            </a:pPr>
            <a:endParaRPr lang="tr-TR" dirty="0"/>
          </a:p>
          <a:p>
            <a:pPr marL="274320" indent="-274320" algn="just" fontAlgn="auto">
              <a:spcAft>
                <a:spcPts val="0"/>
              </a:spcAft>
              <a:buFont typeface="Wingdings"/>
              <a:buChar char=""/>
              <a:defRPr/>
            </a:pPr>
            <a:endParaRPr lang="tr-TR" dirty="0"/>
          </a:p>
          <a:p>
            <a:pPr marL="274320" indent="-274320" algn="just" fontAlgn="auto">
              <a:spcAft>
                <a:spcPts val="0"/>
              </a:spcAft>
              <a:buFont typeface="Wingdings"/>
              <a:buChar char=""/>
              <a:defRPr/>
            </a:pPr>
            <a:endParaRPr lang="tr-TR" dirty="0"/>
          </a:p>
          <a:p>
            <a:pPr marL="274320" indent="-274320" algn="just" fontAlgn="auto">
              <a:spcAft>
                <a:spcPts val="0"/>
              </a:spcAft>
              <a:buFont typeface="Wingdings"/>
              <a:buChar char=""/>
              <a:defRPr/>
            </a:pPr>
            <a:endParaRPr lang="tr-TR" dirty="0"/>
          </a:p>
          <a:p>
            <a:pPr marL="274320" indent="-274320" algn="just" fontAlgn="auto">
              <a:spcAft>
                <a:spcPts val="0"/>
              </a:spcAft>
              <a:buFont typeface="Wingdings"/>
              <a:buChar char=""/>
              <a:defRPr/>
            </a:pPr>
            <a:endParaRPr lang="tr-TR" dirty="0"/>
          </a:p>
          <a:p>
            <a:pPr marL="274320" indent="-274320" algn="just" fontAlgn="auto">
              <a:spcAft>
                <a:spcPts val="0"/>
              </a:spcAft>
              <a:buFont typeface="Wingdings"/>
              <a:buChar char=""/>
              <a:defRPr/>
            </a:pPr>
            <a:endParaRPr lang="tr-TR" dirty="0"/>
          </a:p>
        </p:txBody>
      </p:sp>
      <p:sp>
        <p:nvSpPr>
          <p:cNvPr id="4" name="Başlık 1"/>
          <p:cNvSpPr txBox="1">
            <a:spLocks/>
          </p:cNvSpPr>
          <p:nvPr/>
        </p:nvSpPr>
        <p:spPr>
          <a:xfrm>
            <a:off x="762000" y="247650"/>
            <a:ext cx="9956800" cy="1143000"/>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r>
              <a:rPr lang="tr-TR" sz="3200" b="1" dirty="0" smtClean="0">
                <a:latin typeface="Arial" pitchFamily="34" charset="0"/>
                <a:cs typeface="Arial" pitchFamily="34" charset="0"/>
              </a:rPr>
              <a:t>DİĞER ÇALIŞMALAR</a:t>
            </a:r>
            <a:endParaRPr lang="tr-TR" sz="3200" b="1" dirty="0">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609600" y="1600200"/>
            <a:ext cx="10718800" cy="4873625"/>
          </a:xfrm>
        </p:spPr>
        <p:txBody>
          <a:bodyPr>
            <a:normAutofit/>
          </a:bodyPr>
          <a:lstStyle/>
          <a:p>
            <a:pPr marL="0" indent="0" fontAlgn="auto">
              <a:spcAft>
                <a:spcPts val="0"/>
              </a:spcAft>
              <a:buFont typeface="Wingdings"/>
              <a:buNone/>
              <a:defRPr/>
            </a:pPr>
            <a:endParaRPr lang="tr-TR" dirty="0" smtClean="0"/>
          </a:p>
          <a:p>
            <a:pPr marL="274320" indent="-274320" fontAlgn="auto">
              <a:spcAft>
                <a:spcPts val="0"/>
              </a:spcAft>
              <a:buFont typeface="Wingdings"/>
              <a:buChar char=""/>
              <a:defRPr/>
            </a:pPr>
            <a:r>
              <a:rPr lang="tr-TR" dirty="0" err="1" smtClean="0">
                <a:solidFill>
                  <a:srgbClr val="FF0000"/>
                </a:solidFill>
              </a:rPr>
              <a:t>Teknofest</a:t>
            </a:r>
            <a:r>
              <a:rPr lang="tr-TR" dirty="0" smtClean="0">
                <a:solidFill>
                  <a:srgbClr val="FF0000"/>
                </a:solidFill>
              </a:rPr>
              <a:t>,</a:t>
            </a:r>
          </a:p>
          <a:p>
            <a:pPr marL="274320" indent="-274320" fontAlgn="auto">
              <a:spcAft>
                <a:spcPts val="0"/>
              </a:spcAft>
              <a:buFont typeface="Wingdings"/>
              <a:buChar char=""/>
              <a:defRPr/>
            </a:pPr>
            <a:r>
              <a:rPr lang="tr-TR" dirty="0" smtClean="0"/>
              <a:t>Sanatımı Gösteriyorum,</a:t>
            </a:r>
          </a:p>
          <a:p>
            <a:pPr marL="274320" indent="-274320" fontAlgn="auto">
              <a:spcAft>
                <a:spcPts val="0"/>
              </a:spcAft>
              <a:buFont typeface="Wingdings"/>
              <a:buChar char=""/>
              <a:defRPr/>
            </a:pPr>
            <a:r>
              <a:rPr lang="tr-TR" dirty="0" smtClean="0">
                <a:solidFill>
                  <a:srgbClr val="FF0000"/>
                </a:solidFill>
              </a:rPr>
              <a:t>14. Uluslararası Robot Yarışması </a:t>
            </a:r>
          </a:p>
          <a:p>
            <a:pPr marL="274320" indent="-274320" fontAlgn="auto">
              <a:spcAft>
                <a:spcPts val="0"/>
              </a:spcAft>
              <a:buFont typeface="Wingdings"/>
              <a:buChar char=""/>
              <a:defRPr/>
            </a:pPr>
            <a:r>
              <a:rPr lang="tr-TR" dirty="0" smtClean="0"/>
              <a:t>Kütüphanemize bünyesine kazandırılacak "akıl oyunlarına"  yönelik çalışmaları</a:t>
            </a:r>
          </a:p>
          <a:p>
            <a:pPr marL="274320" indent="-274320" fontAlgn="auto">
              <a:spcAft>
                <a:spcPts val="0"/>
              </a:spcAft>
              <a:buFont typeface="Wingdings"/>
              <a:buChar char=""/>
              <a:defRPr/>
            </a:pPr>
            <a:r>
              <a:rPr lang="tr-TR" dirty="0" smtClean="0">
                <a:solidFill>
                  <a:srgbClr val="FF0000"/>
                </a:solidFill>
              </a:rPr>
              <a:t>Şırnak hikâyesinin peşinde (</a:t>
            </a:r>
            <a:r>
              <a:rPr lang="tr-TR" dirty="0" err="1" smtClean="0">
                <a:solidFill>
                  <a:srgbClr val="FF0000"/>
                </a:solidFill>
              </a:rPr>
              <a:t>Mem</a:t>
            </a:r>
            <a:r>
              <a:rPr lang="tr-TR" dirty="0" smtClean="0">
                <a:solidFill>
                  <a:srgbClr val="FF0000"/>
                </a:solidFill>
              </a:rPr>
              <a:t> u </a:t>
            </a:r>
            <a:r>
              <a:rPr lang="tr-TR" dirty="0" err="1" smtClean="0">
                <a:solidFill>
                  <a:srgbClr val="FF0000"/>
                </a:solidFill>
              </a:rPr>
              <a:t>Zin</a:t>
            </a:r>
            <a:r>
              <a:rPr lang="tr-TR" dirty="0" smtClean="0">
                <a:solidFill>
                  <a:srgbClr val="FF0000"/>
                </a:solidFill>
              </a:rPr>
              <a:t> hikayesi)</a:t>
            </a:r>
          </a:p>
          <a:p>
            <a:pPr marL="274320" indent="-274320" fontAlgn="auto">
              <a:spcAft>
                <a:spcPts val="0"/>
              </a:spcAft>
              <a:buFont typeface="Wingdings"/>
              <a:buChar char=""/>
              <a:defRPr/>
            </a:pPr>
            <a:r>
              <a:rPr lang="tr-TR" dirty="0" smtClean="0"/>
              <a:t>Okulun uygun yüzeylerine duvar resimlerinin yapılması </a:t>
            </a:r>
            <a:endParaRPr lang="tr-TR" dirty="0"/>
          </a:p>
        </p:txBody>
      </p:sp>
      <p:sp>
        <p:nvSpPr>
          <p:cNvPr id="4" name="Başlık 1"/>
          <p:cNvSpPr>
            <a:spLocks noGrp="1"/>
          </p:cNvSpPr>
          <p:nvPr>
            <p:ph type="title"/>
          </p:nvPr>
        </p:nvSpPr>
        <p:spPr/>
        <p:txBody>
          <a:bodyPr>
            <a:normAutofit/>
          </a:bodyPr>
          <a:lstStyle/>
          <a:p>
            <a:pPr marL="0" indent="0" fontAlgn="auto">
              <a:spcAft>
                <a:spcPts val="0"/>
              </a:spcAft>
              <a:buFont typeface="Wingdings"/>
              <a:buNone/>
              <a:defRPr/>
            </a:pPr>
            <a:r>
              <a:rPr lang="tr-TR" sz="3200" b="1" dirty="0"/>
              <a:t>Hazırlık Aşamasındaki Çalışmalar;</a:t>
            </a:r>
          </a:p>
        </p:txBody>
      </p:sp>
    </p:spTree>
  </p:cSld>
  <p:clrMapOvr>
    <a:masterClrMapping/>
  </p:clrMapOvr>
  <p:transition spd="slow">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b="1" dirty="0" smtClean="0"/>
              <a:t>HAZIRLIK AŞAMASINDA OLAN PROJELERİMİZ</a:t>
            </a:r>
            <a:endParaRPr lang="tr-TR" b="1" dirty="0"/>
          </a:p>
        </p:txBody>
      </p:sp>
      <p:sp>
        <p:nvSpPr>
          <p:cNvPr id="47107" name="İçerik Yer Tutucusu 2"/>
          <p:cNvSpPr>
            <a:spLocks noGrp="1"/>
          </p:cNvSpPr>
          <p:nvPr>
            <p:ph sz="quarter" idx="1"/>
          </p:nvPr>
        </p:nvSpPr>
        <p:spPr>
          <a:xfrm>
            <a:off x="609600" y="1600200"/>
            <a:ext cx="9956800" cy="4873625"/>
          </a:xfrm>
        </p:spPr>
        <p:txBody>
          <a:bodyPr/>
          <a:lstStyle/>
          <a:p>
            <a:pPr algn="just"/>
            <a:r>
              <a:rPr lang="tr-TR" altLang="tr-TR" dirty="0" smtClean="0">
                <a:solidFill>
                  <a:srgbClr val="FF0000"/>
                </a:solidFill>
              </a:rPr>
              <a:t>Cizre BİLSEM'E gezi </a:t>
            </a:r>
          </a:p>
          <a:p>
            <a:pPr algn="just"/>
            <a:r>
              <a:rPr lang="tr-TR" altLang="tr-TR" dirty="0" smtClean="0"/>
              <a:t>Okulumuz dış kullanım alanını düzenlemeye ve güzelleştirmeye yönelik çalışmalar okulumuz için kullanışlı ve öğrencilerin becerilerini geliştirecek çalışmalar gerçekleştirilecek.</a:t>
            </a:r>
          </a:p>
          <a:p>
            <a:pPr algn="just"/>
            <a:r>
              <a:rPr lang="tr-TR" altLang="tr-TR" dirty="0" smtClean="0">
                <a:solidFill>
                  <a:srgbClr val="FF0000"/>
                </a:solidFill>
              </a:rPr>
              <a:t>İdil MEM ile 4007 projesi </a:t>
            </a:r>
            <a:r>
              <a:rPr lang="tr-TR" altLang="tr-TR" dirty="0">
                <a:solidFill>
                  <a:srgbClr val="FF0000"/>
                </a:solidFill>
              </a:rPr>
              <a:t>İ</a:t>
            </a:r>
            <a:r>
              <a:rPr lang="tr-TR" altLang="tr-TR" dirty="0" smtClean="0">
                <a:solidFill>
                  <a:srgbClr val="FF0000"/>
                </a:solidFill>
              </a:rPr>
              <a:t>dil </a:t>
            </a:r>
            <a:r>
              <a:rPr lang="tr-TR" altLang="tr-TR" dirty="0">
                <a:solidFill>
                  <a:srgbClr val="FF0000"/>
                </a:solidFill>
              </a:rPr>
              <a:t>İ</a:t>
            </a:r>
            <a:r>
              <a:rPr lang="tr-TR" altLang="tr-TR" dirty="0" smtClean="0">
                <a:solidFill>
                  <a:srgbClr val="FF0000"/>
                </a:solidFill>
              </a:rPr>
              <a:t>lçe </a:t>
            </a:r>
            <a:r>
              <a:rPr lang="tr-TR" altLang="tr-TR" dirty="0" smtClean="0">
                <a:solidFill>
                  <a:srgbClr val="FF0000"/>
                </a:solidFill>
              </a:rPr>
              <a:t>M</a:t>
            </a:r>
            <a:r>
              <a:rPr lang="tr-TR" altLang="tr-TR" dirty="0" smtClean="0">
                <a:solidFill>
                  <a:srgbClr val="FF0000"/>
                </a:solidFill>
              </a:rPr>
              <a:t>illi </a:t>
            </a:r>
            <a:r>
              <a:rPr lang="tr-TR" altLang="tr-TR" dirty="0">
                <a:solidFill>
                  <a:srgbClr val="FF0000"/>
                </a:solidFill>
              </a:rPr>
              <a:t>E</a:t>
            </a:r>
            <a:r>
              <a:rPr lang="tr-TR" altLang="tr-TR" dirty="0" smtClean="0">
                <a:solidFill>
                  <a:srgbClr val="FF0000"/>
                </a:solidFill>
              </a:rPr>
              <a:t>ğitim </a:t>
            </a:r>
            <a:r>
              <a:rPr lang="tr-TR" altLang="tr-TR" dirty="0">
                <a:solidFill>
                  <a:srgbClr val="FF0000"/>
                </a:solidFill>
              </a:rPr>
              <a:t>M</a:t>
            </a:r>
            <a:r>
              <a:rPr lang="tr-TR" altLang="tr-TR" dirty="0" smtClean="0">
                <a:solidFill>
                  <a:srgbClr val="FF0000"/>
                </a:solidFill>
              </a:rPr>
              <a:t>üdürlüğü </a:t>
            </a:r>
            <a:r>
              <a:rPr lang="tr-TR" altLang="tr-TR" dirty="0" smtClean="0">
                <a:solidFill>
                  <a:srgbClr val="FF0000"/>
                </a:solidFill>
              </a:rPr>
              <a:t>ortaklığı ile 4007 projesine katılım sağlanacak.</a:t>
            </a:r>
          </a:p>
          <a:p>
            <a:pPr algn="just"/>
            <a:r>
              <a:rPr lang="tr-TR" altLang="tr-TR" dirty="0" smtClean="0"/>
              <a:t>Okulumuz giriş bölümünde yapılması düşünülen stant çalışmaları okulumuzu tanıtımda fayda sağlayacak çalışmalar ile okul girişimizde güzelleştirme çalışmaları gerçekleştirilecek</a:t>
            </a:r>
            <a:r>
              <a:rPr lang="tr-TR" altLang="tr-TR" dirty="0" smtClean="0"/>
              <a:t>.</a:t>
            </a:r>
          </a:p>
          <a:p>
            <a:pPr algn="just"/>
            <a:r>
              <a:rPr lang="tr-TR" altLang="tr-TR" dirty="0" err="1" smtClean="0"/>
              <a:t>Erasmus</a:t>
            </a:r>
            <a:r>
              <a:rPr lang="tr-TR" altLang="tr-TR" dirty="0" smtClean="0"/>
              <a:t>+ 2021 dönemi 1. dönem başvurularında 1 adet Mesleki Eğitim projesi oluşturulacak.</a:t>
            </a:r>
            <a:endParaRPr lang="tr-TR" altLang="tr-TR" dirty="0" smtClean="0"/>
          </a:p>
          <a:p>
            <a:pPr marL="0" indent="0">
              <a:buNone/>
            </a:pPr>
            <a:endParaRPr lang="tr-TR" altLang="tr-TR" dirty="0" smtClean="0"/>
          </a:p>
        </p:txBody>
      </p:sp>
    </p:spTree>
  </p:cSld>
  <p:clrMapOvr>
    <a:masterClrMapping/>
  </p:clrMapOvr>
  <p:transition spd="slow">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İçerik Yer Tutucusu 2"/>
          <p:cNvSpPr>
            <a:spLocks noGrp="1"/>
          </p:cNvSpPr>
          <p:nvPr>
            <p:ph sz="quarter" idx="1"/>
          </p:nvPr>
        </p:nvSpPr>
        <p:spPr>
          <a:xfrm>
            <a:off x="709613" y="2227263"/>
            <a:ext cx="9956800" cy="4873625"/>
          </a:xfrm>
        </p:spPr>
        <p:txBody>
          <a:bodyPr/>
          <a:lstStyle/>
          <a:p>
            <a:pPr marL="0" indent="0" algn="ctr">
              <a:buFont typeface="Wingdings" panose="05000000000000000000" pitchFamily="2" charset="2"/>
              <a:buNone/>
            </a:pPr>
            <a:r>
              <a:rPr lang="tr-TR" altLang="tr-TR" sz="6000" b="1" smtClean="0"/>
              <a:t>OKULUMUZUN İHTİYAÇLARI</a:t>
            </a:r>
          </a:p>
        </p:txBody>
      </p:sp>
    </p:spTree>
  </p:cSld>
  <p:clrMapOvr>
    <a:masterClrMapping/>
  </p:clrMapOvr>
  <p:transition spd="slow">
    <p:circl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sz="4800" b="1" dirty="0" smtClean="0">
                <a:latin typeface="Arial" pitchFamily="34" charset="0"/>
                <a:cs typeface="Arial" pitchFamily="34" charset="0"/>
              </a:rPr>
              <a:t>OKULUMUZUN İHTİYAÇLARI</a:t>
            </a:r>
            <a:endParaRPr lang="tr-TR" sz="4800" b="1" dirty="0">
              <a:latin typeface="Arial" pitchFamily="34" charset="0"/>
              <a:cs typeface="Arial" pitchFamily="34" charset="0"/>
            </a:endParaRPr>
          </a:p>
        </p:txBody>
      </p:sp>
      <p:sp>
        <p:nvSpPr>
          <p:cNvPr id="49155" name="İçerik Yer Tutucusu 2"/>
          <p:cNvSpPr>
            <a:spLocks noGrp="1"/>
          </p:cNvSpPr>
          <p:nvPr>
            <p:ph sz="quarter" idx="1"/>
          </p:nvPr>
        </p:nvSpPr>
        <p:spPr>
          <a:xfrm>
            <a:off x="609600" y="1600200"/>
            <a:ext cx="9956800" cy="4873625"/>
          </a:xfrm>
        </p:spPr>
        <p:txBody>
          <a:bodyPr/>
          <a:lstStyle/>
          <a:p>
            <a:pPr marL="0" indent="0" algn="just">
              <a:buFont typeface="Wingdings" panose="05000000000000000000" pitchFamily="2" charset="2"/>
              <a:buNone/>
            </a:pPr>
            <a:r>
              <a:rPr lang="tr-TR" altLang="tr-TR" b="1" dirty="0" smtClean="0"/>
              <a:t>1- </a:t>
            </a:r>
            <a:r>
              <a:rPr lang="tr-TR" altLang="tr-TR" dirty="0" smtClean="0"/>
              <a:t>Okulumuzun kapasite artışı nedeniyle yeni atölyelere ihtiyacı bulunmaktadır. Özellikle Elektrik ve Elektronik Atölyesi ve okulumuzda yeni açılmış olan Metal Doğrama Atölyesi okulumuzun öncelikli gereksinimlerindendir. </a:t>
            </a:r>
          </a:p>
        </p:txBody>
      </p:sp>
      <p:pic>
        <p:nvPicPr>
          <p:cNvPr id="1026" name="Picture 2" descr="C:\Users\Hasan\Desktop\000_news_li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192" y="3318398"/>
            <a:ext cx="3646572" cy="24310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descr="C:\Users\Hasan\Desktop\robotik-uygulamalari-atolyesi-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3753" y="3192510"/>
            <a:ext cx="3833532" cy="25569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circl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İçerik Yer Tutucusu 2"/>
          <p:cNvSpPr>
            <a:spLocks noGrp="1"/>
          </p:cNvSpPr>
          <p:nvPr>
            <p:ph sz="quarter" idx="1"/>
          </p:nvPr>
        </p:nvSpPr>
        <p:spPr>
          <a:xfrm>
            <a:off x="609600" y="1600200"/>
            <a:ext cx="9956800" cy="4873625"/>
          </a:xfrm>
        </p:spPr>
        <p:txBody>
          <a:bodyPr/>
          <a:lstStyle/>
          <a:p>
            <a:pPr marL="0" indent="0" algn="just">
              <a:buFont typeface="Wingdings" panose="05000000000000000000" pitchFamily="2" charset="2"/>
              <a:buNone/>
            </a:pPr>
            <a:r>
              <a:rPr lang="tr-TR" altLang="tr-TR" b="1" dirty="0" smtClean="0"/>
              <a:t>2-</a:t>
            </a:r>
            <a:r>
              <a:rPr lang="tr-TR" altLang="tr-TR" dirty="0" smtClean="0"/>
              <a:t> Okulumuzun çevre duvarlarının güvenli bir şekilde demir tellerle çevrelenmesinin yapılması ve iş ve çevre güvenliğine uygun olarak çevre düzenlemesinin tamamlanması gerekmektedir. </a:t>
            </a:r>
          </a:p>
          <a:p>
            <a:pPr marL="0" indent="0">
              <a:buFont typeface="Wingdings" panose="05000000000000000000" pitchFamily="2" charset="2"/>
              <a:buNone/>
            </a:pPr>
            <a:endParaRPr lang="tr-TR" altLang="tr-TR" dirty="0" smtClean="0"/>
          </a:p>
        </p:txBody>
      </p:sp>
      <p:sp>
        <p:nvSpPr>
          <p:cNvPr id="5" name="Başlık 1"/>
          <p:cNvSpPr txBox="1">
            <a:spLocks/>
          </p:cNvSpPr>
          <p:nvPr/>
        </p:nvSpPr>
        <p:spPr>
          <a:xfrm>
            <a:off x="762000" y="427038"/>
            <a:ext cx="9956800" cy="1143000"/>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r>
              <a:rPr lang="tr-TR" sz="4800" b="1" dirty="0" smtClean="0">
                <a:latin typeface="Arial" pitchFamily="34" charset="0"/>
                <a:cs typeface="Arial" pitchFamily="34" charset="0"/>
              </a:rPr>
              <a:t>OKULUMUZUN İHTİYAÇLARI</a:t>
            </a:r>
            <a:endParaRPr lang="tr-TR" sz="4800" b="1" dirty="0">
              <a:latin typeface="Arial" pitchFamily="34" charset="0"/>
              <a:cs typeface="Arial" pitchFamily="34" charset="0"/>
            </a:endParaRPr>
          </a:p>
        </p:txBody>
      </p:sp>
      <p:pic>
        <p:nvPicPr>
          <p:cNvPr id="2050" name="Picture 2" descr="C:\Users\Hasan\Downloads\WhatsApp Image 2021-01-06 at 11.59.00.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2871"/>
          <a:stretch/>
        </p:blipFill>
        <p:spPr bwMode="auto">
          <a:xfrm>
            <a:off x="439107" y="3118982"/>
            <a:ext cx="4658986" cy="30078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051" name="Picture 3" descr="C:\Users\Hasan\Downloads\WhatsApp Image 2021-01-06 at 11.58.59.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2970" y="3118982"/>
            <a:ext cx="5347220" cy="30078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cSld>
  <p:clrMapOvr>
    <a:masterClrMapping/>
  </p:clrMapOvr>
  <p:transition spd="slow">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sz="quarter" idx="1"/>
          </p:nvPr>
        </p:nvGraphicFramePr>
        <p:xfrm>
          <a:off x="1416050" y="1635125"/>
          <a:ext cx="7177087" cy="4986367"/>
        </p:xfrm>
        <a:graphic>
          <a:graphicData uri="http://schemas.openxmlformats.org/drawingml/2006/table">
            <a:tbl>
              <a:tblPr>
                <a:tableStyleId>{5C22544A-7EE6-4342-B048-85BDC9FD1C3A}</a:tableStyleId>
              </a:tblPr>
              <a:tblGrid>
                <a:gridCol w="2370127"/>
                <a:gridCol w="1775239"/>
                <a:gridCol w="1140027"/>
                <a:gridCol w="1891694"/>
              </a:tblGrid>
              <a:tr h="409700">
                <a:tc>
                  <a:txBody>
                    <a:bodyPr/>
                    <a:lstStyle/>
                    <a:p>
                      <a:pPr algn="ctr" fontAlgn="ctr"/>
                      <a:r>
                        <a:rPr lang="tr-TR" sz="1200" b="1" u="none" strike="noStrike" dirty="0">
                          <a:solidFill>
                            <a:schemeClr val="bg1"/>
                          </a:solidFill>
                          <a:effectLst/>
                          <a:latin typeface="+mn-lt"/>
                          <a:cs typeface="Arial" pitchFamily="34" charset="0"/>
                        </a:rPr>
                        <a:t>BRANŞ</a:t>
                      </a:r>
                      <a:endParaRPr lang="tr-TR" sz="1200" b="1" i="0" u="none" strike="noStrike" dirty="0">
                        <a:solidFill>
                          <a:schemeClr val="bg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tr-TR" sz="1200" b="1" u="none" strike="noStrike" dirty="0">
                          <a:solidFill>
                            <a:schemeClr val="bg1"/>
                          </a:solidFill>
                          <a:effectLst/>
                          <a:latin typeface="+mn-lt"/>
                          <a:cs typeface="Arial" pitchFamily="34" charset="0"/>
                        </a:rPr>
                        <a:t>KADROLU-SÖZLEŞMELİ</a:t>
                      </a:r>
                      <a:endParaRPr lang="tr-TR" sz="1200" b="1" i="0" u="none" strike="noStrike" dirty="0">
                        <a:solidFill>
                          <a:schemeClr val="bg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tr-TR" sz="1200" b="1" u="none" strike="noStrike" dirty="0">
                          <a:solidFill>
                            <a:schemeClr val="bg1"/>
                          </a:solidFill>
                          <a:effectLst/>
                          <a:latin typeface="+mn-lt"/>
                          <a:cs typeface="Arial" pitchFamily="34" charset="0"/>
                        </a:rPr>
                        <a:t>ÜCRETLİ</a:t>
                      </a:r>
                      <a:endParaRPr lang="tr-TR" sz="1200" b="1" i="0" u="none" strike="noStrike" dirty="0">
                        <a:solidFill>
                          <a:schemeClr val="bg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tr-TR" sz="1200" b="1" u="none" strike="noStrike" dirty="0">
                          <a:solidFill>
                            <a:schemeClr val="bg1"/>
                          </a:solidFill>
                          <a:effectLst/>
                          <a:latin typeface="+mn-lt"/>
                          <a:cs typeface="Arial" pitchFamily="34" charset="0"/>
                        </a:rPr>
                        <a:t>BAŞKA OKULDA GÖREVLENDİRME</a:t>
                      </a:r>
                      <a:endParaRPr lang="tr-TR" sz="1200" b="1" i="0" u="none" strike="noStrike" dirty="0">
                        <a:solidFill>
                          <a:schemeClr val="bg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221460">
                <a:tc>
                  <a:txBody>
                    <a:bodyPr/>
                    <a:lstStyle/>
                    <a:p>
                      <a:pPr algn="ctr" fontAlgn="ctr"/>
                      <a:r>
                        <a:rPr lang="tr-TR" sz="1200" u="none" strike="noStrike" dirty="0">
                          <a:solidFill>
                            <a:schemeClr val="bg1"/>
                          </a:solidFill>
                          <a:effectLst/>
                          <a:latin typeface="+mn-lt"/>
                          <a:cs typeface="Arial" pitchFamily="34" charset="0"/>
                        </a:rPr>
                        <a:t>Okul Müdürü</a:t>
                      </a:r>
                      <a:endParaRPr lang="tr-TR" sz="1200" b="0" i="0" u="none" strike="noStrike" dirty="0">
                        <a:solidFill>
                          <a:schemeClr val="bg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tr-TR" sz="1200" u="none" strike="noStrike" dirty="0">
                          <a:solidFill>
                            <a:schemeClr val="tx1"/>
                          </a:solidFill>
                          <a:effectLst/>
                          <a:latin typeface="+mn-lt"/>
                          <a:cs typeface="Arial" pitchFamily="34" charset="0"/>
                        </a:rPr>
                        <a:t>1</a:t>
                      </a:r>
                      <a:endParaRPr lang="tr-TR" sz="1200" b="0" i="0" u="none" strike="noStrike" dirty="0">
                        <a:solidFill>
                          <a:schemeClr val="tx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200" u="none" strike="noStrike" dirty="0">
                          <a:solidFill>
                            <a:schemeClr val="tx1"/>
                          </a:solidFill>
                          <a:effectLst/>
                          <a:latin typeface="+mn-lt"/>
                          <a:cs typeface="Arial" pitchFamily="34" charset="0"/>
                        </a:rPr>
                        <a:t> </a:t>
                      </a:r>
                      <a:endParaRPr lang="tr-TR" sz="1200" b="0" i="0" u="none" strike="noStrike" dirty="0">
                        <a:solidFill>
                          <a:schemeClr val="tx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200" u="none" strike="noStrike">
                          <a:solidFill>
                            <a:schemeClr val="tx1"/>
                          </a:solidFill>
                          <a:effectLst/>
                          <a:latin typeface="+mn-lt"/>
                          <a:cs typeface="Arial" pitchFamily="34" charset="0"/>
                        </a:rPr>
                        <a:t> </a:t>
                      </a:r>
                      <a:endParaRPr lang="tr-TR" sz="1200" b="0" i="0" u="none" strike="noStrike">
                        <a:solidFill>
                          <a:schemeClr val="tx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1460">
                <a:tc>
                  <a:txBody>
                    <a:bodyPr/>
                    <a:lstStyle/>
                    <a:p>
                      <a:pPr algn="ctr" fontAlgn="ctr"/>
                      <a:r>
                        <a:rPr lang="tr-TR" sz="1200" u="none" strike="noStrike" dirty="0">
                          <a:solidFill>
                            <a:schemeClr val="bg1"/>
                          </a:solidFill>
                          <a:effectLst/>
                          <a:latin typeface="+mn-lt"/>
                          <a:cs typeface="Arial" pitchFamily="34" charset="0"/>
                        </a:rPr>
                        <a:t>Müdür Yardımcısı</a:t>
                      </a:r>
                      <a:endParaRPr lang="tr-TR" sz="1200" b="0" i="0" u="none" strike="noStrike" dirty="0">
                        <a:solidFill>
                          <a:schemeClr val="bg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tr-TR" sz="1200" u="none" strike="noStrike" dirty="0">
                          <a:solidFill>
                            <a:schemeClr val="tx1"/>
                          </a:solidFill>
                          <a:effectLst/>
                          <a:latin typeface="+mn-lt"/>
                          <a:cs typeface="Arial" pitchFamily="34" charset="0"/>
                        </a:rPr>
                        <a:t>5</a:t>
                      </a:r>
                      <a:endParaRPr lang="tr-TR" sz="1200" b="0" i="0" u="none" strike="noStrike" dirty="0">
                        <a:solidFill>
                          <a:schemeClr val="tx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200" u="none" strike="noStrike">
                          <a:solidFill>
                            <a:schemeClr val="tx1"/>
                          </a:solidFill>
                          <a:effectLst/>
                          <a:latin typeface="+mn-lt"/>
                          <a:cs typeface="Arial" pitchFamily="34" charset="0"/>
                        </a:rPr>
                        <a:t> </a:t>
                      </a:r>
                      <a:endParaRPr lang="tr-TR" sz="1200" b="0" i="0" u="none" strike="noStrike">
                        <a:solidFill>
                          <a:schemeClr val="tx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200" u="none" strike="noStrike">
                          <a:solidFill>
                            <a:schemeClr val="tx1"/>
                          </a:solidFill>
                          <a:effectLst/>
                          <a:latin typeface="+mn-lt"/>
                          <a:cs typeface="Arial" pitchFamily="34" charset="0"/>
                        </a:rPr>
                        <a:t> </a:t>
                      </a:r>
                      <a:endParaRPr lang="tr-TR" sz="1200" b="0" i="0" u="none" strike="noStrike">
                        <a:solidFill>
                          <a:schemeClr val="tx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1737">
                <a:tc>
                  <a:txBody>
                    <a:bodyPr/>
                    <a:lstStyle/>
                    <a:p>
                      <a:pPr algn="ctr" fontAlgn="ctr"/>
                      <a:r>
                        <a:rPr lang="tr-TR" sz="1200" u="none" strike="noStrike" dirty="0">
                          <a:solidFill>
                            <a:schemeClr val="bg1"/>
                          </a:solidFill>
                          <a:effectLst/>
                          <a:latin typeface="+mn-lt"/>
                          <a:cs typeface="Arial" pitchFamily="34" charset="0"/>
                        </a:rPr>
                        <a:t>Bilişim Teknolojileri</a:t>
                      </a:r>
                      <a:endParaRPr lang="tr-TR" sz="1200" b="0" i="0" u="none" strike="noStrike" dirty="0">
                        <a:solidFill>
                          <a:schemeClr val="bg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tr-TR" sz="1200" u="none" strike="noStrike" dirty="0">
                          <a:solidFill>
                            <a:schemeClr val="tx1"/>
                          </a:solidFill>
                          <a:effectLst/>
                          <a:latin typeface="+mn-lt"/>
                          <a:cs typeface="Arial" pitchFamily="34" charset="0"/>
                        </a:rPr>
                        <a:t>5</a:t>
                      </a:r>
                      <a:endParaRPr lang="tr-TR" sz="1200" b="0" i="0" u="none" strike="noStrike" dirty="0">
                        <a:solidFill>
                          <a:schemeClr val="tx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200" u="none" strike="noStrike">
                          <a:solidFill>
                            <a:schemeClr val="tx1"/>
                          </a:solidFill>
                          <a:effectLst/>
                          <a:latin typeface="+mn-lt"/>
                          <a:cs typeface="Arial" pitchFamily="34" charset="0"/>
                        </a:rPr>
                        <a:t> </a:t>
                      </a:r>
                      <a:endParaRPr lang="tr-TR" sz="1200" b="0" i="0" u="none" strike="noStrike">
                        <a:solidFill>
                          <a:schemeClr val="tx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200" u="none" strike="noStrike">
                          <a:solidFill>
                            <a:schemeClr val="tx1"/>
                          </a:solidFill>
                          <a:effectLst/>
                          <a:latin typeface="+mn-lt"/>
                          <a:cs typeface="Arial" pitchFamily="34" charset="0"/>
                        </a:rPr>
                        <a:t> </a:t>
                      </a:r>
                      <a:endParaRPr lang="tr-TR" sz="1200" b="0" i="0" u="none" strike="noStrike">
                        <a:solidFill>
                          <a:schemeClr val="tx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1460">
                <a:tc>
                  <a:txBody>
                    <a:bodyPr/>
                    <a:lstStyle/>
                    <a:p>
                      <a:pPr algn="ctr" fontAlgn="ctr"/>
                      <a:r>
                        <a:rPr lang="tr-TR" sz="1200" u="none" strike="noStrike" dirty="0">
                          <a:solidFill>
                            <a:schemeClr val="bg1"/>
                          </a:solidFill>
                          <a:effectLst/>
                          <a:latin typeface="+mn-lt"/>
                          <a:cs typeface="Arial" pitchFamily="34" charset="0"/>
                        </a:rPr>
                        <a:t>Elektrik Elektronik Teknolojileri</a:t>
                      </a:r>
                      <a:endParaRPr lang="tr-TR" sz="1200" b="0" i="0" u="none" strike="noStrike" dirty="0">
                        <a:solidFill>
                          <a:schemeClr val="bg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tr-TR" sz="1200" u="none" strike="noStrike" dirty="0">
                          <a:solidFill>
                            <a:schemeClr val="tx1"/>
                          </a:solidFill>
                          <a:effectLst/>
                          <a:latin typeface="+mn-lt"/>
                          <a:cs typeface="Arial" pitchFamily="34" charset="0"/>
                        </a:rPr>
                        <a:t>5</a:t>
                      </a:r>
                      <a:endParaRPr lang="tr-TR" sz="1200" b="0" i="0" u="none" strike="noStrike" dirty="0">
                        <a:solidFill>
                          <a:schemeClr val="tx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200" u="none" strike="noStrike">
                          <a:solidFill>
                            <a:schemeClr val="tx1"/>
                          </a:solidFill>
                          <a:effectLst/>
                          <a:latin typeface="+mn-lt"/>
                          <a:cs typeface="Arial" pitchFamily="34" charset="0"/>
                        </a:rPr>
                        <a:t>2</a:t>
                      </a:r>
                      <a:endParaRPr lang="tr-TR" sz="1200" b="0" i="0" u="none" strike="noStrike">
                        <a:solidFill>
                          <a:schemeClr val="tx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200" u="none" strike="noStrike">
                          <a:solidFill>
                            <a:schemeClr val="tx1"/>
                          </a:solidFill>
                          <a:effectLst/>
                          <a:latin typeface="+mn-lt"/>
                          <a:cs typeface="Arial" pitchFamily="34" charset="0"/>
                        </a:rPr>
                        <a:t> </a:t>
                      </a:r>
                      <a:endParaRPr lang="tr-TR" sz="1200" b="0" i="0" u="none" strike="noStrike">
                        <a:solidFill>
                          <a:schemeClr val="tx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2533">
                <a:tc>
                  <a:txBody>
                    <a:bodyPr/>
                    <a:lstStyle/>
                    <a:p>
                      <a:pPr algn="ctr" fontAlgn="ctr"/>
                      <a:r>
                        <a:rPr lang="tr-TR" sz="1200" u="none" strike="noStrike" dirty="0">
                          <a:solidFill>
                            <a:schemeClr val="bg1"/>
                          </a:solidFill>
                          <a:effectLst/>
                          <a:latin typeface="+mn-lt"/>
                          <a:cs typeface="Arial" pitchFamily="34" charset="0"/>
                        </a:rPr>
                        <a:t>Mobilya ve İç Mekan Tasarımı</a:t>
                      </a:r>
                      <a:endParaRPr lang="tr-TR" sz="1200" b="0" i="0" u="none" strike="noStrike" dirty="0">
                        <a:solidFill>
                          <a:schemeClr val="bg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tr-TR" sz="1200" b="0" i="0" u="none" strike="noStrike" dirty="0">
                          <a:solidFill>
                            <a:schemeClr val="tx1"/>
                          </a:solidFill>
                          <a:effectLst/>
                          <a:latin typeface="+mn-lt"/>
                          <a:cs typeface="Arial" pitchFamily="34" charset="0"/>
                        </a:rPr>
                        <a:t>3</a:t>
                      </a: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200" u="none" strike="noStrike" dirty="0">
                          <a:solidFill>
                            <a:schemeClr val="tx1"/>
                          </a:solidFill>
                          <a:effectLst/>
                          <a:latin typeface="+mn-lt"/>
                          <a:cs typeface="Arial" pitchFamily="34" charset="0"/>
                        </a:rPr>
                        <a:t> </a:t>
                      </a:r>
                      <a:endParaRPr lang="tr-TR" sz="1200" b="0" i="0" u="none" strike="noStrike" dirty="0">
                        <a:solidFill>
                          <a:schemeClr val="tx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200" u="none" strike="noStrike">
                          <a:solidFill>
                            <a:schemeClr val="tx1"/>
                          </a:solidFill>
                          <a:effectLst/>
                          <a:latin typeface="+mn-lt"/>
                          <a:cs typeface="Arial" pitchFamily="34" charset="0"/>
                        </a:rPr>
                        <a:t> </a:t>
                      </a:r>
                      <a:endParaRPr lang="tr-TR" sz="1200" b="0" i="0" u="none" strike="noStrike">
                        <a:solidFill>
                          <a:schemeClr val="tx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2533">
                <a:tc>
                  <a:txBody>
                    <a:bodyPr/>
                    <a:lstStyle/>
                    <a:p>
                      <a:pPr algn="ctr" fontAlgn="ctr"/>
                      <a:r>
                        <a:rPr lang="tr-TR" sz="1200" u="none" strike="noStrike" dirty="0" err="1">
                          <a:solidFill>
                            <a:schemeClr val="bg1"/>
                          </a:solidFill>
                          <a:effectLst/>
                          <a:latin typeface="+mn-lt"/>
                          <a:cs typeface="Arial" pitchFamily="34" charset="0"/>
                        </a:rPr>
                        <a:t>Güzelik</a:t>
                      </a:r>
                      <a:r>
                        <a:rPr lang="tr-TR" sz="1200" u="none" strike="noStrike" dirty="0">
                          <a:solidFill>
                            <a:schemeClr val="bg1"/>
                          </a:solidFill>
                          <a:effectLst/>
                          <a:latin typeface="+mn-lt"/>
                          <a:cs typeface="Arial" pitchFamily="34" charset="0"/>
                        </a:rPr>
                        <a:t> ve Saç Bakım Hizmetleri</a:t>
                      </a:r>
                      <a:endParaRPr lang="tr-TR" sz="1200" b="0" i="0" u="none" strike="noStrike" dirty="0">
                        <a:solidFill>
                          <a:schemeClr val="bg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tr-TR" sz="1200" u="none" strike="noStrike" dirty="0">
                          <a:solidFill>
                            <a:schemeClr val="tx1"/>
                          </a:solidFill>
                          <a:effectLst/>
                          <a:latin typeface="+mn-lt"/>
                          <a:cs typeface="Arial" pitchFamily="34" charset="0"/>
                        </a:rPr>
                        <a:t> </a:t>
                      </a:r>
                      <a:endParaRPr lang="tr-TR" sz="1200" b="0" i="0" u="none" strike="noStrike" dirty="0">
                        <a:solidFill>
                          <a:schemeClr val="tx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200" u="none" strike="noStrike" dirty="0">
                          <a:solidFill>
                            <a:schemeClr val="tx1"/>
                          </a:solidFill>
                          <a:effectLst/>
                          <a:latin typeface="+mn-lt"/>
                          <a:cs typeface="Arial" pitchFamily="34" charset="0"/>
                        </a:rPr>
                        <a:t>1</a:t>
                      </a:r>
                      <a:endParaRPr lang="tr-TR" sz="1200" b="0" i="0" u="none" strike="noStrike" dirty="0">
                        <a:solidFill>
                          <a:schemeClr val="tx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200" u="none" strike="noStrike">
                          <a:solidFill>
                            <a:schemeClr val="tx1"/>
                          </a:solidFill>
                          <a:effectLst/>
                          <a:latin typeface="+mn-lt"/>
                          <a:cs typeface="Arial" pitchFamily="34" charset="0"/>
                        </a:rPr>
                        <a:t> </a:t>
                      </a:r>
                      <a:endParaRPr lang="tr-TR" sz="1200" b="0" i="0" u="none" strike="noStrike">
                        <a:solidFill>
                          <a:schemeClr val="tx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2533">
                <a:tc>
                  <a:txBody>
                    <a:bodyPr/>
                    <a:lstStyle/>
                    <a:p>
                      <a:pPr algn="ctr" fontAlgn="ctr"/>
                      <a:r>
                        <a:rPr lang="tr-TR" sz="1200" u="none" strike="noStrike">
                          <a:solidFill>
                            <a:schemeClr val="bg1"/>
                          </a:solidFill>
                          <a:effectLst/>
                          <a:latin typeface="+mn-lt"/>
                          <a:cs typeface="Arial" pitchFamily="34" charset="0"/>
                        </a:rPr>
                        <a:t>Rehberlik </a:t>
                      </a:r>
                      <a:endParaRPr lang="tr-TR" sz="1200" b="0" i="0" u="none" strike="noStrike">
                        <a:solidFill>
                          <a:schemeClr val="bg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tr-TR" sz="1200" u="none" strike="noStrike" dirty="0">
                          <a:solidFill>
                            <a:schemeClr val="tx1"/>
                          </a:solidFill>
                          <a:effectLst/>
                          <a:latin typeface="+mn-lt"/>
                          <a:cs typeface="Arial" pitchFamily="34" charset="0"/>
                        </a:rPr>
                        <a:t>2</a:t>
                      </a:r>
                      <a:endParaRPr lang="tr-TR" sz="1200" b="0" i="0" u="none" strike="noStrike" dirty="0">
                        <a:solidFill>
                          <a:schemeClr val="tx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200" u="none" strike="noStrike" dirty="0">
                          <a:solidFill>
                            <a:schemeClr val="tx1"/>
                          </a:solidFill>
                          <a:effectLst/>
                          <a:latin typeface="+mn-lt"/>
                          <a:cs typeface="Arial" pitchFamily="34" charset="0"/>
                        </a:rPr>
                        <a:t> </a:t>
                      </a:r>
                      <a:endParaRPr lang="tr-TR" sz="1200" b="0" i="0" u="none" strike="noStrike" dirty="0">
                        <a:solidFill>
                          <a:schemeClr val="tx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200" u="none" strike="noStrike">
                          <a:solidFill>
                            <a:schemeClr val="tx1"/>
                          </a:solidFill>
                          <a:effectLst/>
                          <a:latin typeface="+mn-lt"/>
                          <a:cs typeface="Arial" pitchFamily="34" charset="0"/>
                        </a:rPr>
                        <a:t> </a:t>
                      </a:r>
                      <a:endParaRPr lang="tr-TR" sz="1200" b="0" i="0" u="none" strike="noStrike">
                        <a:solidFill>
                          <a:schemeClr val="tx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2533">
                <a:tc>
                  <a:txBody>
                    <a:bodyPr/>
                    <a:lstStyle/>
                    <a:p>
                      <a:pPr algn="ctr" fontAlgn="ctr"/>
                      <a:r>
                        <a:rPr lang="tr-TR" sz="1200" u="none" strike="noStrike">
                          <a:solidFill>
                            <a:schemeClr val="bg1"/>
                          </a:solidFill>
                          <a:effectLst/>
                          <a:latin typeface="+mn-lt"/>
                          <a:cs typeface="Arial" pitchFamily="34" charset="0"/>
                        </a:rPr>
                        <a:t>Felsefe</a:t>
                      </a:r>
                      <a:endParaRPr lang="tr-TR" sz="1200" b="0" i="0" u="none" strike="noStrike">
                        <a:solidFill>
                          <a:schemeClr val="bg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tr-TR" sz="1200" u="none" strike="noStrike" dirty="0">
                          <a:solidFill>
                            <a:schemeClr val="tx1"/>
                          </a:solidFill>
                          <a:effectLst/>
                          <a:latin typeface="+mn-lt"/>
                          <a:cs typeface="Arial" pitchFamily="34" charset="0"/>
                        </a:rPr>
                        <a:t>1</a:t>
                      </a:r>
                      <a:endParaRPr lang="tr-TR" sz="1200" b="0" i="0" u="none" strike="noStrike" dirty="0">
                        <a:solidFill>
                          <a:schemeClr val="tx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200" u="none" strike="noStrike" dirty="0">
                          <a:solidFill>
                            <a:schemeClr val="tx1"/>
                          </a:solidFill>
                          <a:effectLst/>
                          <a:latin typeface="+mn-lt"/>
                          <a:cs typeface="Arial" pitchFamily="34" charset="0"/>
                        </a:rPr>
                        <a:t> </a:t>
                      </a:r>
                      <a:endParaRPr lang="tr-TR" sz="1200" b="0" i="0" u="none" strike="noStrike" dirty="0">
                        <a:solidFill>
                          <a:schemeClr val="tx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200" u="none" strike="noStrike">
                          <a:solidFill>
                            <a:schemeClr val="tx1"/>
                          </a:solidFill>
                          <a:effectLst/>
                          <a:latin typeface="+mn-lt"/>
                          <a:cs typeface="Arial" pitchFamily="34" charset="0"/>
                        </a:rPr>
                        <a:t> </a:t>
                      </a:r>
                      <a:endParaRPr lang="tr-TR" sz="1200" b="0" i="0" u="none" strike="noStrike">
                        <a:solidFill>
                          <a:schemeClr val="tx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2533">
                <a:tc>
                  <a:txBody>
                    <a:bodyPr/>
                    <a:lstStyle/>
                    <a:p>
                      <a:pPr algn="ctr" fontAlgn="ctr"/>
                      <a:r>
                        <a:rPr lang="tr-TR" sz="1200" u="none" strike="noStrike">
                          <a:solidFill>
                            <a:schemeClr val="bg1"/>
                          </a:solidFill>
                          <a:effectLst/>
                          <a:latin typeface="+mn-lt"/>
                          <a:cs typeface="Arial" pitchFamily="34" charset="0"/>
                        </a:rPr>
                        <a:t>Biyoloji </a:t>
                      </a:r>
                      <a:endParaRPr lang="tr-TR" sz="1200" b="0" i="0" u="none" strike="noStrike">
                        <a:solidFill>
                          <a:schemeClr val="bg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tr-TR" sz="1200" u="none" strike="noStrike" dirty="0">
                          <a:solidFill>
                            <a:schemeClr val="tx1"/>
                          </a:solidFill>
                          <a:effectLst/>
                          <a:latin typeface="+mn-lt"/>
                          <a:cs typeface="Arial" pitchFamily="34" charset="0"/>
                        </a:rPr>
                        <a:t>2</a:t>
                      </a:r>
                      <a:endParaRPr lang="tr-TR" sz="1200" b="0" i="0" u="none" strike="noStrike" dirty="0">
                        <a:solidFill>
                          <a:schemeClr val="tx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200" u="none" strike="noStrike" dirty="0">
                          <a:solidFill>
                            <a:schemeClr val="tx1"/>
                          </a:solidFill>
                          <a:effectLst/>
                          <a:latin typeface="+mn-lt"/>
                          <a:cs typeface="Arial" pitchFamily="34" charset="0"/>
                        </a:rPr>
                        <a:t> </a:t>
                      </a:r>
                      <a:endParaRPr lang="tr-TR" sz="1200" b="0" i="0" u="none" strike="noStrike" dirty="0">
                        <a:solidFill>
                          <a:schemeClr val="tx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200" u="none" strike="noStrike">
                          <a:solidFill>
                            <a:schemeClr val="tx1"/>
                          </a:solidFill>
                          <a:effectLst/>
                          <a:latin typeface="+mn-lt"/>
                          <a:cs typeface="Arial" pitchFamily="34" charset="0"/>
                        </a:rPr>
                        <a:t> </a:t>
                      </a:r>
                      <a:endParaRPr lang="tr-TR" sz="1200" b="0" i="0" u="none" strike="noStrike">
                        <a:solidFill>
                          <a:schemeClr val="tx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2533">
                <a:tc>
                  <a:txBody>
                    <a:bodyPr/>
                    <a:lstStyle/>
                    <a:p>
                      <a:pPr algn="ctr" fontAlgn="ctr"/>
                      <a:r>
                        <a:rPr lang="tr-TR" sz="1200" u="none" strike="noStrike">
                          <a:solidFill>
                            <a:schemeClr val="bg1"/>
                          </a:solidFill>
                          <a:effectLst/>
                          <a:latin typeface="+mn-lt"/>
                          <a:cs typeface="Arial" pitchFamily="34" charset="0"/>
                        </a:rPr>
                        <a:t>Türk dili ve Edebiyatı</a:t>
                      </a:r>
                      <a:endParaRPr lang="tr-TR" sz="1200" b="0" i="0" u="none" strike="noStrike">
                        <a:solidFill>
                          <a:schemeClr val="bg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tr-TR" sz="1200" b="0" i="0" u="none" strike="noStrike" dirty="0">
                          <a:solidFill>
                            <a:schemeClr val="tx1"/>
                          </a:solidFill>
                          <a:effectLst/>
                          <a:latin typeface="+mn-lt"/>
                          <a:cs typeface="Arial" pitchFamily="34" charset="0"/>
                        </a:rPr>
                        <a:t>5</a:t>
                      </a: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200" u="none" strike="noStrike" dirty="0">
                          <a:solidFill>
                            <a:schemeClr val="tx1"/>
                          </a:solidFill>
                          <a:effectLst/>
                          <a:latin typeface="+mn-lt"/>
                          <a:cs typeface="Arial" pitchFamily="34" charset="0"/>
                        </a:rPr>
                        <a:t> </a:t>
                      </a:r>
                      <a:endParaRPr lang="tr-TR" sz="1200" b="0" i="0" u="none" strike="noStrike" dirty="0">
                        <a:solidFill>
                          <a:schemeClr val="tx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200" u="none" strike="noStrike" dirty="0">
                          <a:solidFill>
                            <a:schemeClr val="tx1"/>
                          </a:solidFill>
                          <a:effectLst/>
                          <a:latin typeface="+mn-lt"/>
                          <a:cs typeface="Arial" pitchFamily="34" charset="0"/>
                        </a:rPr>
                        <a:t> </a:t>
                      </a:r>
                      <a:endParaRPr lang="tr-TR" sz="1200" b="0" i="0" u="none" strike="noStrike" dirty="0">
                        <a:solidFill>
                          <a:schemeClr val="tx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2533">
                <a:tc>
                  <a:txBody>
                    <a:bodyPr/>
                    <a:lstStyle/>
                    <a:p>
                      <a:pPr algn="ctr" fontAlgn="ctr"/>
                      <a:r>
                        <a:rPr lang="tr-TR" sz="1200" u="none" strike="noStrike">
                          <a:solidFill>
                            <a:schemeClr val="bg1"/>
                          </a:solidFill>
                          <a:effectLst/>
                          <a:latin typeface="+mn-lt"/>
                          <a:cs typeface="Arial" pitchFamily="34" charset="0"/>
                        </a:rPr>
                        <a:t>Matematik </a:t>
                      </a:r>
                      <a:endParaRPr lang="tr-TR" sz="1200" b="0" i="0" u="none" strike="noStrike">
                        <a:solidFill>
                          <a:schemeClr val="bg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tr-TR" sz="1200" b="0" i="0" u="none" strike="noStrike" dirty="0">
                          <a:solidFill>
                            <a:schemeClr val="tx1"/>
                          </a:solidFill>
                          <a:effectLst/>
                          <a:latin typeface="+mn-lt"/>
                          <a:cs typeface="Arial" pitchFamily="34" charset="0"/>
                        </a:rPr>
                        <a:t>5</a:t>
                      </a: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200" u="none" strike="noStrike" dirty="0">
                          <a:solidFill>
                            <a:schemeClr val="tx1"/>
                          </a:solidFill>
                          <a:effectLst/>
                          <a:latin typeface="+mn-lt"/>
                          <a:cs typeface="Arial" pitchFamily="34" charset="0"/>
                        </a:rPr>
                        <a:t> </a:t>
                      </a:r>
                      <a:endParaRPr lang="tr-TR" sz="1200" b="0" i="0" u="none" strike="noStrike" dirty="0">
                        <a:solidFill>
                          <a:schemeClr val="tx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200" u="none" strike="noStrike">
                          <a:solidFill>
                            <a:schemeClr val="tx1"/>
                          </a:solidFill>
                          <a:effectLst/>
                          <a:latin typeface="+mn-lt"/>
                          <a:cs typeface="Arial" pitchFamily="34" charset="0"/>
                        </a:rPr>
                        <a:t> </a:t>
                      </a:r>
                      <a:endParaRPr lang="tr-TR" sz="1200" b="0" i="0" u="none" strike="noStrike">
                        <a:solidFill>
                          <a:schemeClr val="tx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2533">
                <a:tc>
                  <a:txBody>
                    <a:bodyPr/>
                    <a:lstStyle/>
                    <a:p>
                      <a:pPr algn="ctr" fontAlgn="ctr"/>
                      <a:r>
                        <a:rPr lang="tr-TR" sz="1200" u="none" strike="noStrike">
                          <a:solidFill>
                            <a:schemeClr val="bg1"/>
                          </a:solidFill>
                          <a:effectLst/>
                          <a:latin typeface="+mn-lt"/>
                          <a:cs typeface="Arial" pitchFamily="34" charset="0"/>
                        </a:rPr>
                        <a:t>Coğrafya</a:t>
                      </a:r>
                      <a:endParaRPr lang="tr-TR" sz="1200" b="0" i="0" u="none" strike="noStrike">
                        <a:solidFill>
                          <a:schemeClr val="bg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tr-TR" sz="1200" u="none" strike="noStrike" dirty="0">
                          <a:solidFill>
                            <a:schemeClr val="tx1"/>
                          </a:solidFill>
                          <a:effectLst/>
                          <a:latin typeface="+mn-lt"/>
                          <a:cs typeface="Arial" pitchFamily="34" charset="0"/>
                        </a:rPr>
                        <a:t>1</a:t>
                      </a:r>
                      <a:endParaRPr lang="tr-TR" sz="1200" b="0" i="0" u="none" strike="noStrike" dirty="0">
                        <a:solidFill>
                          <a:schemeClr val="tx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200" u="none" strike="noStrike" dirty="0">
                          <a:solidFill>
                            <a:schemeClr val="tx1"/>
                          </a:solidFill>
                          <a:effectLst/>
                          <a:latin typeface="+mn-lt"/>
                          <a:cs typeface="Arial" pitchFamily="34" charset="0"/>
                        </a:rPr>
                        <a:t> </a:t>
                      </a:r>
                      <a:endParaRPr lang="tr-TR" sz="1200" b="0" i="0" u="none" strike="noStrike" dirty="0">
                        <a:solidFill>
                          <a:schemeClr val="tx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200" u="none" strike="noStrike">
                          <a:solidFill>
                            <a:schemeClr val="tx1"/>
                          </a:solidFill>
                          <a:effectLst/>
                          <a:latin typeface="+mn-lt"/>
                          <a:cs typeface="Arial" pitchFamily="34" charset="0"/>
                        </a:rPr>
                        <a:t> </a:t>
                      </a:r>
                      <a:endParaRPr lang="tr-TR" sz="1200" b="0" i="0" u="none" strike="noStrike">
                        <a:solidFill>
                          <a:schemeClr val="tx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2533">
                <a:tc>
                  <a:txBody>
                    <a:bodyPr/>
                    <a:lstStyle/>
                    <a:p>
                      <a:pPr algn="ctr" fontAlgn="ctr"/>
                      <a:r>
                        <a:rPr lang="tr-TR" sz="1200" u="none" strike="noStrike">
                          <a:solidFill>
                            <a:schemeClr val="bg1"/>
                          </a:solidFill>
                          <a:effectLst/>
                          <a:latin typeface="+mn-lt"/>
                          <a:cs typeface="Arial" pitchFamily="34" charset="0"/>
                        </a:rPr>
                        <a:t>Beden Eğitimi</a:t>
                      </a:r>
                      <a:endParaRPr lang="tr-TR" sz="1200" b="0" i="0" u="none" strike="noStrike">
                        <a:solidFill>
                          <a:schemeClr val="bg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tr-TR" sz="1200" u="none" strike="noStrike" dirty="0">
                          <a:solidFill>
                            <a:schemeClr val="tx1"/>
                          </a:solidFill>
                          <a:effectLst/>
                          <a:latin typeface="+mn-lt"/>
                          <a:cs typeface="Arial" pitchFamily="34" charset="0"/>
                        </a:rPr>
                        <a:t>2</a:t>
                      </a:r>
                      <a:endParaRPr lang="tr-TR" sz="1200" b="0" i="0" u="none" strike="noStrike" dirty="0">
                        <a:solidFill>
                          <a:schemeClr val="tx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200" u="none" strike="noStrike" dirty="0">
                          <a:solidFill>
                            <a:schemeClr val="tx1"/>
                          </a:solidFill>
                          <a:effectLst/>
                          <a:latin typeface="+mn-lt"/>
                          <a:cs typeface="Arial" pitchFamily="34" charset="0"/>
                        </a:rPr>
                        <a:t> </a:t>
                      </a:r>
                      <a:endParaRPr lang="tr-TR" sz="1200" b="0" i="0" u="none" strike="noStrike" dirty="0">
                        <a:solidFill>
                          <a:schemeClr val="tx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200" u="none" strike="noStrike">
                          <a:solidFill>
                            <a:schemeClr val="tx1"/>
                          </a:solidFill>
                          <a:effectLst/>
                          <a:latin typeface="+mn-lt"/>
                          <a:cs typeface="Arial" pitchFamily="34" charset="0"/>
                        </a:rPr>
                        <a:t> </a:t>
                      </a:r>
                      <a:endParaRPr lang="tr-TR" sz="1200" b="0" i="0" u="none" strike="noStrike">
                        <a:solidFill>
                          <a:schemeClr val="tx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2533">
                <a:tc>
                  <a:txBody>
                    <a:bodyPr/>
                    <a:lstStyle/>
                    <a:p>
                      <a:pPr algn="ctr" fontAlgn="ctr"/>
                      <a:r>
                        <a:rPr lang="tr-TR" sz="1200" u="none" strike="noStrike">
                          <a:solidFill>
                            <a:schemeClr val="bg1"/>
                          </a:solidFill>
                          <a:effectLst/>
                          <a:latin typeface="+mn-lt"/>
                          <a:cs typeface="Arial" pitchFamily="34" charset="0"/>
                        </a:rPr>
                        <a:t>Din Kültürü</a:t>
                      </a:r>
                      <a:endParaRPr lang="tr-TR" sz="1200" b="0" i="0" u="none" strike="noStrike">
                        <a:solidFill>
                          <a:schemeClr val="bg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tr-TR" sz="1200" u="none" strike="noStrike" dirty="0">
                          <a:solidFill>
                            <a:schemeClr val="tx1"/>
                          </a:solidFill>
                          <a:effectLst/>
                          <a:latin typeface="+mn-lt"/>
                          <a:cs typeface="Arial" pitchFamily="34" charset="0"/>
                        </a:rPr>
                        <a:t>3</a:t>
                      </a:r>
                      <a:endParaRPr lang="tr-TR" sz="1200" b="0" i="0" u="none" strike="noStrike" dirty="0">
                        <a:solidFill>
                          <a:schemeClr val="tx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200" u="none" strike="noStrike" dirty="0">
                          <a:solidFill>
                            <a:schemeClr val="tx1"/>
                          </a:solidFill>
                          <a:effectLst/>
                          <a:latin typeface="+mn-lt"/>
                          <a:cs typeface="Arial" pitchFamily="34" charset="0"/>
                        </a:rPr>
                        <a:t> </a:t>
                      </a:r>
                      <a:endParaRPr lang="tr-TR" sz="1200" b="0" i="0" u="none" strike="noStrike" dirty="0">
                        <a:solidFill>
                          <a:schemeClr val="tx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200" u="none" strike="noStrike">
                          <a:solidFill>
                            <a:schemeClr val="tx1"/>
                          </a:solidFill>
                          <a:effectLst/>
                          <a:latin typeface="+mn-lt"/>
                          <a:cs typeface="Arial" pitchFamily="34" charset="0"/>
                        </a:rPr>
                        <a:t> </a:t>
                      </a:r>
                      <a:endParaRPr lang="tr-TR" sz="1200" b="0" i="0" u="none" strike="noStrike">
                        <a:solidFill>
                          <a:schemeClr val="tx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2533">
                <a:tc>
                  <a:txBody>
                    <a:bodyPr/>
                    <a:lstStyle/>
                    <a:p>
                      <a:pPr algn="ctr" fontAlgn="ctr"/>
                      <a:r>
                        <a:rPr lang="tr-TR" sz="1200" u="none" strike="noStrike">
                          <a:solidFill>
                            <a:schemeClr val="bg1"/>
                          </a:solidFill>
                          <a:effectLst/>
                          <a:latin typeface="+mn-lt"/>
                          <a:cs typeface="Arial" pitchFamily="34" charset="0"/>
                        </a:rPr>
                        <a:t>Fizik </a:t>
                      </a:r>
                      <a:endParaRPr lang="tr-TR" sz="1200" b="0" i="0" u="none" strike="noStrike">
                        <a:solidFill>
                          <a:schemeClr val="bg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tr-TR" sz="1200" u="none" strike="noStrike" dirty="0">
                          <a:solidFill>
                            <a:schemeClr val="tx1"/>
                          </a:solidFill>
                          <a:effectLst/>
                          <a:latin typeface="+mn-lt"/>
                          <a:cs typeface="Arial" pitchFamily="34" charset="0"/>
                        </a:rPr>
                        <a:t>1</a:t>
                      </a:r>
                      <a:endParaRPr lang="tr-TR" sz="1200" b="0" i="0" u="none" strike="noStrike" dirty="0">
                        <a:solidFill>
                          <a:schemeClr val="tx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200" u="none" strike="noStrike" dirty="0">
                          <a:solidFill>
                            <a:schemeClr val="tx1"/>
                          </a:solidFill>
                          <a:effectLst/>
                          <a:latin typeface="+mn-lt"/>
                          <a:cs typeface="Arial" pitchFamily="34" charset="0"/>
                        </a:rPr>
                        <a:t> </a:t>
                      </a:r>
                      <a:endParaRPr lang="tr-TR" sz="1200" b="0" i="0" u="none" strike="noStrike" dirty="0">
                        <a:solidFill>
                          <a:schemeClr val="tx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200" u="none" strike="noStrike">
                          <a:solidFill>
                            <a:schemeClr val="tx1"/>
                          </a:solidFill>
                          <a:effectLst/>
                          <a:latin typeface="+mn-lt"/>
                          <a:cs typeface="Arial" pitchFamily="34" charset="0"/>
                        </a:rPr>
                        <a:t>1</a:t>
                      </a:r>
                      <a:endParaRPr lang="tr-TR" sz="1200" b="0" i="0" u="none" strike="noStrike">
                        <a:solidFill>
                          <a:schemeClr val="tx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2533">
                <a:tc>
                  <a:txBody>
                    <a:bodyPr/>
                    <a:lstStyle/>
                    <a:p>
                      <a:pPr algn="ctr" fontAlgn="ctr"/>
                      <a:r>
                        <a:rPr lang="tr-TR" sz="1200" u="none" strike="noStrike">
                          <a:solidFill>
                            <a:schemeClr val="bg1"/>
                          </a:solidFill>
                          <a:effectLst/>
                          <a:latin typeface="+mn-lt"/>
                          <a:cs typeface="Arial" pitchFamily="34" charset="0"/>
                        </a:rPr>
                        <a:t>Tarih </a:t>
                      </a:r>
                      <a:endParaRPr lang="tr-TR" sz="1200" b="0" i="0" u="none" strike="noStrike">
                        <a:solidFill>
                          <a:schemeClr val="bg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tr-TR" sz="1200" u="none" strike="noStrike" dirty="0">
                          <a:solidFill>
                            <a:schemeClr val="tx1"/>
                          </a:solidFill>
                          <a:effectLst/>
                          <a:latin typeface="+mn-lt"/>
                          <a:cs typeface="Arial" pitchFamily="34" charset="0"/>
                        </a:rPr>
                        <a:t>2</a:t>
                      </a:r>
                      <a:endParaRPr lang="tr-TR" sz="1200" b="0" i="0" u="none" strike="noStrike" dirty="0">
                        <a:solidFill>
                          <a:schemeClr val="tx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200" u="none" strike="noStrike" dirty="0">
                          <a:solidFill>
                            <a:schemeClr val="tx1"/>
                          </a:solidFill>
                          <a:effectLst/>
                          <a:latin typeface="+mn-lt"/>
                          <a:cs typeface="Arial" pitchFamily="34" charset="0"/>
                        </a:rPr>
                        <a:t> </a:t>
                      </a:r>
                      <a:endParaRPr lang="tr-TR" sz="1200" b="0" i="0" u="none" strike="noStrike" dirty="0">
                        <a:solidFill>
                          <a:schemeClr val="tx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200" u="none" strike="noStrike" dirty="0">
                          <a:solidFill>
                            <a:schemeClr val="tx1"/>
                          </a:solidFill>
                          <a:effectLst/>
                          <a:latin typeface="+mn-lt"/>
                          <a:cs typeface="Arial" pitchFamily="34" charset="0"/>
                        </a:rPr>
                        <a:t> </a:t>
                      </a:r>
                      <a:endParaRPr lang="tr-TR" sz="1200" b="0" i="0" u="none" strike="noStrike" dirty="0">
                        <a:solidFill>
                          <a:schemeClr val="tx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2533">
                <a:tc>
                  <a:txBody>
                    <a:bodyPr/>
                    <a:lstStyle/>
                    <a:p>
                      <a:pPr algn="ctr" fontAlgn="ctr"/>
                      <a:r>
                        <a:rPr lang="tr-TR" sz="1200" u="none" strike="noStrike">
                          <a:solidFill>
                            <a:schemeClr val="bg1"/>
                          </a:solidFill>
                          <a:effectLst/>
                          <a:latin typeface="+mn-lt"/>
                          <a:cs typeface="Arial" pitchFamily="34" charset="0"/>
                        </a:rPr>
                        <a:t>İngilizce </a:t>
                      </a:r>
                      <a:endParaRPr lang="tr-TR" sz="1200" b="0" i="0" u="none" strike="noStrike">
                        <a:solidFill>
                          <a:schemeClr val="bg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tr-TR" sz="1200" u="none" strike="noStrike" dirty="0">
                          <a:solidFill>
                            <a:schemeClr val="tx1"/>
                          </a:solidFill>
                          <a:effectLst/>
                          <a:latin typeface="+mn-lt"/>
                          <a:cs typeface="Arial" pitchFamily="34" charset="0"/>
                        </a:rPr>
                        <a:t>3</a:t>
                      </a:r>
                      <a:endParaRPr lang="tr-TR" sz="1200" b="0" i="0" u="none" strike="noStrike" dirty="0">
                        <a:solidFill>
                          <a:schemeClr val="tx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200" u="none" strike="noStrike" dirty="0">
                          <a:solidFill>
                            <a:schemeClr val="tx1"/>
                          </a:solidFill>
                          <a:effectLst/>
                          <a:latin typeface="+mn-lt"/>
                          <a:cs typeface="Arial" pitchFamily="34" charset="0"/>
                        </a:rPr>
                        <a:t> </a:t>
                      </a:r>
                      <a:endParaRPr lang="tr-TR" sz="1200" b="0" i="0" u="none" strike="noStrike" dirty="0">
                        <a:solidFill>
                          <a:schemeClr val="tx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200" u="none" strike="noStrike">
                          <a:solidFill>
                            <a:schemeClr val="tx1"/>
                          </a:solidFill>
                          <a:effectLst/>
                          <a:latin typeface="+mn-lt"/>
                          <a:cs typeface="Arial" pitchFamily="34" charset="0"/>
                        </a:rPr>
                        <a:t> </a:t>
                      </a:r>
                      <a:endParaRPr lang="tr-TR" sz="1200" b="0" i="0" u="none" strike="noStrike">
                        <a:solidFill>
                          <a:schemeClr val="tx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2533">
                <a:tc>
                  <a:txBody>
                    <a:bodyPr/>
                    <a:lstStyle/>
                    <a:p>
                      <a:pPr algn="ctr" fontAlgn="ctr"/>
                      <a:r>
                        <a:rPr lang="tr-TR" sz="1200" u="none" strike="noStrike">
                          <a:solidFill>
                            <a:schemeClr val="bg1"/>
                          </a:solidFill>
                          <a:effectLst/>
                          <a:latin typeface="+mn-lt"/>
                          <a:cs typeface="Arial" pitchFamily="34" charset="0"/>
                        </a:rPr>
                        <a:t>Görsel Sanatlar</a:t>
                      </a:r>
                      <a:endParaRPr lang="tr-TR" sz="1200" b="0" i="0" u="none" strike="noStrike">
                        <a:solidFill>
                          <a:schemeClr val="bg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tr-TR" sz="1200" u="none" strike="noStrike" dirty="0">
                          <a:solidFill>
                            <a:schemeClr val="tx1"/>
                          </a:solidFill>
                          <a:effectLst/>
                          <a:latin typeface="+mn-lt"/>
                          <a:cs typeface="Arial" pitchFamily="34" charset="0"/>
                        </a:rPr>
                        <a:t>4</a:t>
                      </a:r>
                      <a:endParaRPr lang="tr-TR" sz="1200" b="0" i="0" u="none" strike="noStrike" dirty="0">
                        <a:solidFill>
                          <a:schemeClr val="tx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200" u="none" strike="noStrike" dirty="0">
                          <a:solidFill>
                            <a:schemeClr val="tx1"/>
                          </a:solidFill>
                          <a:effectLst/>
                          <a:latin typeface="+mn-lt"/>
                          <a:cs typeface="Arial" pitchFamily="34" charset="0"/>
                        </a:rPr>
                        <a:t> </a:t>
                      </a:r>
                      <a:endParaRPr lang="tr-TR" sz="1200" b="0" i="0" u="none" strike="noStrike" dirty="0">
                        <a:solidFill>
                          <a:schemeClr val="tx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200" u="none" strike="noStrike" dirty="0">
                          <a:solidFill>
                            <a:schemeClr val="tx1"/>
                          </a:solidFill>
                          <a:effectLst/>
                          <a:latin typeface="+mn-lt"/>
                          <a:cs typeface="Arial" pitchFamily="34" charset="0"/>
                        </a:rPr>
                        <a:t> </a:t>
                      </a:r>
                      <a:endParaRPr lang="tr-TR" sz="1200" b="0" i="0" u="none" strike="noStrike" dirty="0">
                        <a:solidFill>
                          <a:schemeClr val="tx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2533">
                <a:tc>
                  <a:txBody>
                    <a:bodyPr/>
                    <a:lstStyle/>
                    <a:p>
                      <a:pPr algn="ctr" fontAlgn="ctr"/>
                      <a:r>
                        <a:rPr lang="tr-TR" sz="1200" u="none" strike="noStrike">
                          <a:solidFill>
                            <a:schemeClr val="bg1"/>
                          </a:solidFill>
                          <a:effectLst/>
                          <a:latin typeface="+mn-lt"/>
                          <a:cs typeface="Arial" pitchFamily="34" charset="0"/>
                        </a:rPr>
                        <a:t>Kimya/Kimya Teknolojisi</a:t>
                      </a:r>
                      <a:endParaRPr lang="tr-TR" sz="1200" b="0" i="0" u="none" strike="noStrike">
                        <a:solidFill>
                          <a:schemeClr val="bg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tr-TR" sz="1200" u="none" strike="noStrike" dirty="0">
                          <a:solidFill>
                            <a:schemeClr val="tx1"/>
                          </a:solidFill>
                          <a:effectLst/>
                          <a:latin typeface="+mn-lt"/>
                          <a:cs typeface="Arial" pitchFamily="34" charset="0"/>
                        </a:rPr>
                        <a:t>2</a:t>
                      </a:r>
                      <a:endParaRPr lang="tr-TR" sz="1200" b="0" i="0" u="none" strike="noStrike" dirty="0">
                        <a:solidFill>
                          <a:schemeClr val="tx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200" u="none" strike="noStrike" dirty="0">
                          <a:solidFill>
                            <a:schemeClr val="tx1"/>
                          </a:solidFill>
                          <a:effectLst/>
                          <a:latin typeface="+mn-lt"/>
                          <a:cs typeface="Arial" pitchFamily="34" charset="0"/>
                        </a:rPr>
                        <a:t> </a:t>
                      </a:r>
                      <a:endParaRPr lang="tr-TR" sz="1200" b="0" i="0" u="none" strike="noStrike" dirty="0">
                        <a:solidFill>
                          <a:schemeClr val="tx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200" u="none" strike="noStrike" dirty="0">
                          <a:solidFill>
                            <a:schemeClr val="tx1"/>
                          </a:solidFill>
                          <a:effectLst/>
                          <a:latin typeface="+mn-lt"/>
                          <a:cs typeface="Arial" pitchFamily="34" charset="0"/>
                        </a:rPr>
                        <a:t> </a:t>
                      </a:r>
                      <a:endParaRPr lang="tr-TR" sz="1200" b="0" i="0" u="none" strike="noStrike" dirty="0">
                        <a:solidFill>
                          <a:schemeClr val="tx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2533">
                <a:tc>
                  <a:txBody>
                    <a:bodyPr/>
                    <a:lstStyle/>
                    <a:p>
                      <a:pPr algn="ctr" fontAlgn="ctr"/>
                      <a:r>
                        <a:rPr lang="tr-TR" sz="1200" b="1" u="none" strike="noStrike" dirty="0">
                          <a:solidFill>
                            <a:schemeClr val="bg1"/>
                          </a:solidFill>
                          <a:effectLst/>
                          <a:latin typeface="+mn-lt"/>
                          <a:cs typeface="Arial" pitchFamily="34" charset="0"/>
                        </a:rPr>
                        <a:t>TOPLAM</a:t>
                      </a:r>
                      <a:endParaRPr lang="tr-TR" sz="1200" b="1" i="0" u="none" strike="noStrike" dirty="0">
                        <a:solidFill>
                          <a:schemeClr val="bg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tr-TR" sz="1200" b="1" u="none" strike="noStrike" dirty="0" smtClean="0">
                          <a:solidFill>
                            <a:schemeClr val="tx1"/>
                          </a:solidFill>
                          <a:effectLst/>
                          <a:latin typeface="+mn-lt"/>
                          <a:cs typeface="Arial" pitchFamily="34" charset="0"/>
                        </a:rPr>
                        <a:t>52</a:t>
                      </a:r>
                      <a:endParaRPr lang="tr-TR" sz="1200" b="1" i="0" u="none" strike="noStrike" dirty="0">
                        <a:solidFill>
                          <a:schemeClr val="tx1"/>
                        </a:solidFill>
                        <a:effectLst/>
                        <a:latin typeface="+mn-lt"/>
                        <a:cs typeface="Arial" pitchFamily="34" charset="0"/>
                      </a:endParaRPr>
                    </a:p>
                  </a:txBody>
                  <a:tcPr marL="8881" marR="8881" marT="88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200" b="1" u="none" strike="noStrike" dirty="0">
                          <a:solidFill>
                            <a:schemeClr val="tx1"/>
                          </a:solidFill>
                          <a:effectLst/>
                          <a:latin typeface="+mn-lt"/>
                          <a:cs typeface="Arial" pitchFamily="34" charset="0"/>
                        </a:rPr>
                        <a:t>3</a:t>
                      </a:r>
                      <a:endParaRPr lang="tr-TR" sz="1200" b="1" i="0" u="none" strike="noStrike" dirty="0">
                        <a:solidFill>
                          <a:schemeClr val="tx1"/>
                        </a:solidFill>
                        <a:effectLst/>
                        <a:latin typeface="+mn-lt"/>
                        <a:cs typeface="Arial" pitchFamily="34" charset="0"/>
                      </a:endParaRPr>
                    </a:p>
                  </a:txBody>
                  <a:tcPr marL="8881" marR="8881" marT="88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200" b="1" u="none" strike="noStrike" dirty="0">
                          <a:solidFill>
                            <a:schemeClr val="tx1"/>
                          </a:solidFill>
                          <a:effectLst/>
                          <a:latin typeface="+mn-lt"/>
                          <a:cs typeface="Arial" pitchFamily="34" charset="0"/>
                        </a:rPr>
                        <a:t>1</a:t>
                      </a:r>
                      <a:endParaRPr lang="tr-TR" sz="1200" b="1" i="0" u="none" strike="noStrike" dirty="0">
                        <a:solidFill>
                          <a:schemeClr val="tx1"/>
                        </a:solidFill>
                        <a:effectLst/>
                        <a:latin typeface="+mn-lt"/>
                        <a:cs typeface="Arial" pitchFamily="34" charset="0"/>
                      </a:endParaRPr>
                    </a:p>
                  </a:txBody>
                  <a:tcPr marL="8881" marR="8881" marT="88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Unvan 1"/>
          <p:cNvSpPr>
            <a:spLocks noGrp="1"/>
          </p:cNvSpPr>
          <p:nvPr>
            <p:ph type="title"/>
          </p:nvPr>
        </p:nvSpPr>
        <p:spPr/>
        <p:txBody>
          <a:bodyPr/>
          <a:lstStyle/>
          <a:p>
            <a:pPr fontAlgn="auto">
              <a:spcAft>
                <a:spcPts val="0"/>
              </a:spcAft>
              <a:defRPr/>
            </a:pPr>
            <a:r>
              <a:rPr lang="tr-TR" sz="4800" b="1" dirty="0" smtClean="0">
                <a:latin typeface="Arial" pitchFamily="34" charset="0"/>
                <a:cs typeface="Arial" pitchFamily="34" charset="0"/>
              </a:rPr>
              <a:t>ÖĞRETMEN DURUMU</a:t>
            </a:r>
            <a:endParaRPr lang="tr-TR" sz="4800" b="1" dirty="0">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609600" y="1600200"/>
            <a:ext cx="9956800" cy="4873625"/>
          </a:xfrm>
        </p:spPr>
        <p:txBody>
          <a:bodyPr>
            <a:normAutofit/>
          </a:bodyPr>
          <a:lstStyle/>
          <a:p>
            <a:pPr marL="0" indent="0" algn="just" fontAlgn="auto">
              <a:spcAft>
                <a:spcPts val="0"/>
              </a:spcAft>
              <a:buFont typeface="Wingdings"/>
              <a:buNone/>
              <a:defRPr/>
            </a:pPr>
            <a:r>
              <a:rPr lang="tr-TR" b="1" dirty="0" smtClean="0"/>
              <a:t>3-</a:t>
            </a:r>
            <a:r>
              <a:rPr lang="tr-TR" dirty="0" smtClean="0"/>
              <a:t> Bahçe </a:t>
            </a:r>
            <a:r>
              <a:rPr lang="tr-TR" dirty="0"/>
              <a:t>zemininin zamanla yıpranmasına bağlı olarak çöküntüler ve mastar terazisinde oynamalar vardır. Özellikle kış aylarında bu durum daha belirgin olmaktadır. Bu nedenle özellikle giriş kısmındaki zemin parkesinin tekrar terazi alınarak düzeltilmesi gerekmektedir.</a:t>
            </a:r>
          </a:p>
          <a:p>
            <a:pPr marL="274320" indent="-274320" fontAlgn="auto">
              <a:spcAft>
                <a:spcPts val="0"/>
              </a:spcAft>
              <a:buFont typeface="Wingdings"/>
              <a:buChar char=""/>
              <a:defRPr/>
            </a:pPr>
            <a:endParaRPr lang="tr-TR" dirty="0"/>
          </a:p>
        </p:txBody>
      </p:sp>
      <p:sp>
        <p:nvSpPr>
          <p:cNvPr id="5" name="Başlık 1"/>
          <p:cNvSpPr txBox="1">
            <a:spLocks/>
          </p:cNvSpPr>
          <p:nvPr/>
        </p:nvSpPr>
        <p:spPr>
          <a:xfrm>
            <a:off x="762000" y="427038"/>
            <a:ext cx="9956800" cy="1143000"/>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r>
              <a:rPr lang="tr-TR" sz="4800" b="1" dirty="0" smtClean="0">
                <a:latin typeface="Arial" pitchFamily="34" charset="0"/>
                <a:cs typeface="Arial" pitchFamily="34" charset="0"/>
              </a:rPr>
              <a:t>OKULUMUZUN İHTİYAÇLARI</a:t>
            </a:r>
            <a:endParaRPr lang="tr-TR" sz="4800" b="1" dirty="0">
              <a:latin typeface="Arial" pitchFamily="34" charset="0"/>
              <a:cs typeface="Arial" pitchFamily="34" charset="0"/>
            </a:endParaRPr>
          </a:p>
        </p:txBody>
      </p:sp>
      <p:pic>
        <p:nvPicPr>
          <p:cNvPr id="3074" name="Picture 2" descr="C:\Users\Hasan\Desktop\Adsı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483" y="3538846"/>
            <a:ext cx="4131328" cy="29747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5" name="Picture 3" descr="C:\Users\Hasan\Downloads\WhatsApp Image 2021-01-06 at 11.59.00 (1).jpeg"/>
          <p:cNvPicPr>
            <a:picLocks noChangeAspect="1" noChangeArrowheads="1"/>
          </p:cNvPicPr>
          <p:nvPr/>
        </p:nvPicPr>
        <p:blipFill rotWithShape="1">
          <a:blip r:embed="rId3"/>
          <a:srcRect l="20381"/>
          <a:stretch/>
        </p:blipFill>
        <p:spPr bwMode="auto">
          <a:xfrm>
            <a:off x="1093788" y="3538538"/>
            <a:ext cx="4267200" cy="30162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circl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609600" y="1600200"/>
            <a:ext cx="9956800" cy="4873625"/>
          </a:xfrm>
        </p:spPr>
        <p:txBody>
          <a:bodyPr>
            <a:normAutofit/>
          </a:bodyPr>
          <a:lstStyle/>
          <a:p>
            <a:pPr marL="0" indent="0" fontAlgn="auto">
              <a:spcAft>
                <a:spcPts val="0"/>
              </a:spcAft>
              <a:buFont typeface="Wingdings"/>
              <a:buNone/>
              <a:defRPr/>
            </a:pPr>
            <a:r>
              <a:rPr lang="tr-TR" b="1" dirty="0" smtClean="0"/>
              <a:t>4-</a:t>
            </a:r>
            <a:r>
              <a:rPr lang="tr-TR" dirty="0" smtClean="0"/>
              <a:t> Okulumuza </a:t>
            </a:r>
            <a:r>
              <a:rPr lang="tr-TR" dirty="0"/>
              <a:t>ait sportif alanların oluşturulması ve olanların iyileştirilmesi gerekmektedir. Okulumuz kapasitesine uygun olarak kapalı bir spor salonu uzun vadede sportif alan ihtiyacımızın çözümü için etkili olacaktır. </a:t>
            </a:r>
          </a:p>
          <a:p>
            <a:pPr marL="274320" indent="-274320" fontAlgn="auto">
              <a:spcAft>
                <a:spcPts val="0"/>
              </a:spcAft>
              <a:buFont typeface="Wingdings"/>
              <a:buChar char=""/>
              <a:defRPr/>
            </a:pPr>
            <a:endParaRPr lang="tr-TR" dirty="0"/>
          </a:p>
        </p:txBody>
      </p:sp>
      <p:pic>
        <p:nvPicPr>
          <p:cNvPr id="4098" name="Picture 2" descr="C:\Users\Hasan\Downloads\WhatsApp Image 2021-01-06 at 11.59.01.jpeg"/>
          <p:cNvPicPr>
            <a:picLocks noChangeAspect="1" noChangeArrowheads="1"/>
          </p:cNvPicPr>
          <p:nvPr/>
        </p:nvPicPr>
        <p:blipFill rotWithShape="1">
          <a:blip r:embed="rId2"/>
          <a:srcRect t="14128"/>
          <a:stretch/>
        </p:blipFill>
        <p:spPr bwMode="auto">
          <a:xfrm>
            <a:off x="768350" y="3463925"/>
            <a:ext cx="5043488" cy="2435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099" name="Picture 3" descr="C:\Users\Hasan\Downloads\WhatsApp Image 2021-01-06 at 11.59.01 (1).jpeg"/>
          <p:cNvPicPr>
            <a:picLocks noChangeAspect="1" noChangeArrowheads="1"/>
          </p:cNvPicPr>
          <p:nvPr/>
        </p:nvPicPr>
        <p:blipFill>
          <a:blip r:embed="rId3"/>
          <a:srcRect/>
          <a:stretch>
            <a:fillRect/>
          </a:stretch>
        </p:blipFill>
        <p:spPr bwMode="auto">
          <a:xfrm>
            <a:off x="6088063" y="3463925"/>
            <a:ext cx="4330700" cy="2435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Başlık 1"/>
          <p:cNvSpPr txBox="1">
            <a:spLocks/>
          </p:cNvSpPr>
          <p:nvPr/>
        </p:nvSpPr>
        <p:spPr>
          <a:xfrm>
            <a:off x="762000" y="427038"/>
            <a:ext cx="9956800" cy="1143000"/>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r>
              <a:rPr lang="tr-TR" sz="4800" b="1" dirty="0" smtClean="0">
                <a:latin typeface="Arial" pitchFamily="34" charset="0"/>
                <a:cs typeface="Arial" pitchFamily="34" charset="0"/>
              </a:rPr>
              <a:t>OKULUMUZUN İHTİYAÇLARI</a:t>
            </a:r>
            <a:endParaRPr lang="tr-TR" sz="4800" b="1" dirty="0">
              <a:latin typeface="Arial" pitchFamily="34" charset="0"/>
              <a:cs typeface="Arial" pitchFamily="34" charset="0"/>
            </a:endParaRPr>
          </a:p>
        </p:txBody>
      </p:sp>
    </p:spTree>
  </p:cSld>
  <p:clrMapOvr>
    <a:masterClrMapping/>
  </p:clrMapOvr>
  <p:transition spd="slow">
    <p:circl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609600" y="1600200"/>
            <a:ext cx="9956800" cy="4873625"/>
          </a:xfrm>
        </p:spPr>
        <p:txBody>
          <a:bodyPr>
            <a:normAutofit/>
          </a:bodyPr>
          <a:lstStyle/>
          <a:p>
            <a:pPr marL="0" indent="0" fontAlgn="auto">
              <a:spcAft>
                <a:spcPts val="0"/>
              </a:spcAft>
              <a:buFont typeface="Wingdings"/>
              <a:buNone/>
              <a:defRPr/>
            </a:pPr>
            <a:r>
              <a:rPr lang="tr-TR" b="1" dirty="0" smtClean="0"/>
              <a:t>5-</a:t>
            </a:r>
            <a:r>
              <a:rPr lang="tr-TR" dirty="0" smtClean="0"/>
              <a:t> Okulumuz öğrencilerinin %50’sinden fazlası taşımalı sistemle okula geldiklerinden dolayı okulumuza pansiyon yapılabilir.  </a:t>
            </a:r>
          </a:p>
          <a:p>
            <a:pPr marL="274320" indent="-274320" fontAlgn="auto">
              <a:spcAft>
                <a:spcPts val="0"/>
              </a:spcAft>
              <a:buFont typeface="Wingdings"/>
              <a:buChar char=""/>
              <a:defRPr/>
            </a:pPr>
            <a:endParaRPr lang="tr-TR" dirty="0"/>
          </a:p>
          <a:p>
            <a:pPr marL="274320" indent="-274320" fontAlgn="auto">
              <a:spcAft>
                <a:spcPts val="0"/>
              </a:spcAft>
              <a:buFont typeface="Wingdings"/>
              <a:buChar char=""/>
              <a:defRPr/>
            </a:pPr>
            <a:endParaRPr lang="tr-TR" dirty="0" smtClean="0"/>
          </a:p>
          <a:p>
            <a:pPr marL="274320" indent="-274320" fontAlgn="auto">
              <a:spcAft>
                <a:spcPts val="0"/>
              </a:spcAft>
              <a:buFont typeface="Wingdings"/>
              <a:buChar char=""/>
              <a:defRPr/>
            </a:pPr>
            <a:endParaRPr lang="tr-TR" dirty="0"/>
          </a:p>
          <a:p>
            <a:pPr marL="274320" indent="-274320" fontAlgn="auto">
              <a:spcAft>
                <a:spcPts val="0"/>
              </a:spcAft>
              <a:buFont typeface="Wingdings"/>
              <a:buChar char=""/>
              <a:defRPr/>
            </a:pPr>
            <a:endParaRPr lang="tr-TR" dirty="0" smtClean="0"/>
          </a:p>
          <a:p>
            <a:pPr marL="0" indent="0" fontAlgn="auto">
              <a:spcAft>
                <a:spcPts val="0"/>
              </a:spcAft>
              <a:buFont typeface="Wingdings"/>
              <a:buNone/>
              <a:defRPr/>
            </a:pPr>
            <a:endParaRPr lang="tr-TR" dirty="0" smtClean="0"/>
          </a:p>
          <a:p>
            <a:pPr marL="0" indent="0" fontAlgn="auto">
              <a:spcAft>
                <a:spcPts val="0"/>
              </a:spcAft>
              <a:buFont typeface="Wingdings"/>
              <a:buNone/>
              <a:defRPr/>
            </a:pPr>
            <a:endParaRPr lang="tr-TR" dirty="0"/>
          </a:p>
          <a:p>
            <a:pPr marL="0" indent="0" fontAlgn="auto">
              <a:spcAft>
                <a:spcPts val="0"/>
              </a:spcAft>
              <a:buFont typeface="Wingdings"/>
              <a:buNone/>
              <a:defRPr/>
            </a:pPr>
            <a:endParaRPr lang="tr-TR" dirty="0" smtClean="0"/>
          </a:p>
          <a:p>
            <a:pPr marL="0" indent="0" algn="ctr" fontAlgn="auto">
              <a:spcAft>
                <a:spcPts val="0"/>
              </a:spcAft>
              <a:buFont typeface="Wingdings"/>
              <a:buNone/>
              <a:defRPr/>
            </a:pPr>
            <a:endParaRPr lang="tr-TR" dirty="0" smtClean="0"/>
          </a:p>
          <a:p>
            <a:pPr marL="0" indent="0" fontAlgn="auto">
              <a:spcAft>
                <a:spcPts val="0"/>
              </a:spcAft>
              <a:buFont typeface="Wingdings"/>
              <a:buNone/>
              <a:defRPr/>
            </a:pPr>
            <a:r>
              <a:rPr lang="tr-TR" sz="1400" i="1" dirty="0"/>
              <a:t> </a:t>
            </a:r>
            <a:r>
              <a:rPr lang="tr-TR" sz="1400" i="1" dirty="0" smtClean="0"/>
              <a:t>			                Not: Görsel temsilidir.</a:t>
            </a:r>
            <a:endParaRPr lang="tr-TR" sz="1400" i="1" dirty="0"/>
          </a:p>
        </p:txBody>
      </p:sp>
      <p:sp>
        <p:nvSpPr>
          <p:cNvPr id="4" name="Başlık 1"/>
          <p:cNvSpPr txBox="1">
            <a:spLocks/>
          </p:cNvSpPr>
          <p:nvPr/>
        </p:nvSpPr>
        <p:spPr>
          <a:xfrm>
            <a:off x="762000" y="427038"/>
            <a:ext cx="9956800" cy="1143000"/>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r>
              <a:rPr lang="tr-TR" sz="4800" b="1" dirty="0" smtClean="0">
                <a:latin typeface="Arial" pitchFamily="34" charset="0"/>
                <a:cs typeface="Arial" pitchFamily="34" charset="0"/>
              </a:rPr>
              <a:t>OKULUMUZUN İHTİYAÇLARI</a:t>
            </a:r>
            <a:endParaRPr lang="tr-TR" sz="4800" b="1" dirty="0">
              <a:latin typeface="Arial" pitchFamily="34" charset="0"/>
              <a:cs typeface="Arial" pitchFamily="34" charset="0"/>
            </a:endParaRPr>
          </a:p>
        </p:txBody>
      </p:sp>
      <p:pic>
        <p:nvPicPr>
          <p:cNvPr id="1026" name="Picture 2" descr="C:\Users\Hasan\Desktop\yeni_foto.jpg"/>
          <p:cNvPicPr>
            <a:picLocks noChangeAspect="1" noChangeArrowheads="1"/>
          </p:cNvPicPr>
          <p:nvPr/>
        </p:nvPicPr>
        <p:blipFill rotWithShape="1">
          <a:blip r:embed="rId2">
            <a:extLst>
              <a:ext uri="{28A0092B-C50C-407E-A947-70E740481C1C}">
                <a14:useLocalDpi xmlns:a14="http://schemas.microsoft.com/office/drawing/2010/main" val="0"/>
              </a:ext>
            </a:extLst>
          </a:blip>
          <a:srcRect l="15965"/>
          <a:stretch/>
        </p:blipFill>
        <p:spPr bwMode="auto">
          <a:xfrm>
            <a:off x="3118981" y="2614286"/>
            <a:ext cx="4021985" cy="318752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İçerik Yer Tutucusu 2"/>
          <p:cNvSpPr>
            <a:spLocks noGrp="1"/>
          </p:cNvSpPr>
          <p:nvPr>
            <p:ph sz="quarter" idx="1"/>
          </p:nvPr>
        </p:nvSpPr>
        <p:spPr>
          <a:xfrm>
            <a:off x="609600" y="1600200"/>
            <a:ext cx="9956800" cy="4873625"/>
          </a:xfrm>
        </p:spPr>
        <p:txBody>
          <a:bodyPr/>
          <a:lstStyle/>
          <a:p>
            <a:pPr marL="0" indent="0">
              <a:buFont typeface="Wingdings" panose="05000000000000000000" pitchFamily="2" charset="2"/>
              <a:buNone/>
            </a:pPr>
            <a:endParaRPr lang="tr-TR" altLang="tr-TR" dirty="0" smtClean="0"/>
          </a:p>
          <a:p>
            <a:pPr marL="0" indent="0">
              <a:buFont typeface="Wingdings" panose="05000000000000000000" pitchFamily="2" charset="2"/>
              <a:buNone/>
            </a:pPr>
            <a:r>
              <a:rPr lang="tr-TR" altLang="tr-TR" b="1" dirty="0" smtClean="0"/>
              <a:t>6-</a:t>
            </a:r>
            <a:r>
              <a:rPr lang="tr-TR" altLang="tr-TR" dirty="0" smtClean="0"/>
              <a:t> Okulumuzun yoğun yağış durumlarında çatı akıtma sorunu bulunmaktadır. Tüm çatı tabanının izolasyon yapılması ile bu sorun ortadan kalkacaktır.</a:t>
            </a:r>
          </a:p>
        </p:txBody>
      </p:sp>
      <p:sp>
        <p:nvSpPr>
          <p:cNvPr id="4" name="Başlık 1"/>
          <p:cNvSpPr txBox="1">
            <a:spLocks/>
          </p:cNvSpPr>
          <p:nvPr/>
        </p:nvSpPr>
        <p:spPr>
          <a:xfrm>
            <a:off x="762000" y="427038"/>
            <a:ext cx="9956800" cy="1143000"/>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r>
              <a:rPr lang="tr-TR" sz="4800" b="1" dirty="0" smtClean="0">
                <a:latin typeface="Arial" pitchFamily="34" charset="0"/>
                <a:cs typeface="Arial" pitchFamily="34" charset="0"/>
              </a:rPr>
              <a:t>OKULUMUZUN İHTİYAÇLARI</a:t>
            </a:r>
            <a:endParaRPr lang="tr-TR" sz="4800" b="1" dirty="0">
              <a:latin typeface="Arial" pitchFamily="34" charset="0"/>
              <a:cs typeface="Arial" pitchFamily="34" charset="0"/>
            </a:endParaRPr>
          </a:p>
        </p:txBody>
      </p:sp>
      <p:pic>
        <p:nvPicPr>
          <p:cNvPr id="2" name="Resim 1"/>
          <p:cNvPicPr>
            <a:picLocks noChangeAspect="1"/>
          </p:cNvPicPr>
          <p:nvPr/>
        </p:nvPicPr>
        <p:blipFill>
          <a:blip r:embed="rId2"/>
          <a:stretch>
            <a:fillRect/>
          </a:stretch>
        </p:blipFill>
        <p:spPr>
          <a:xfrm>
            <a:off x="1477963" y="3065463"/>
            <a:ext cx="7829550" cy="34385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İçerik Yer Tutucusu 2"/>
          <p:cNvSpPr>
            <a:spLocks noGrp="1"/>
          </p:cNvSpPr>
          <p:nvPr>
            <p:ph sz="quarter" idx="1"/>
          </p:nvPr>
        </p:nvSpPr>
        <p:spPr>
          <a:xfrm>
            <a:off x="609600" y="525463"/>
            <a:ext cx="9956800" cy="5948362"/>
          </a:xfrm>
        </p:spPr>
        <p:txBody>
          <a:bodyPr/>
          <a:lstStyle/>
          <a:p>
            <a:pPr marL="0" indent="0" algn="ctr">
              <a:buFont typeface="Wingdings" panose="05000000000000000000" pitchFamily="2" charset="2"/>
              <a:buNone/>
            </a:pPr>
            <a:r>
              <a:rPr lang="tr-TR" altLang="tr-TR" sz="6600" b="1" smtClean="0"/>
              <a:t>TEŞEKKÜR EDERİZ!</a:t>
            </a:r>
          </a:p>
          <a:p>
            <a:pPr marL="0" indent="0" algn="ctr">
              <a:buFont typeface="Wingdings" panose="05000000000000000000" pitchFamily="2" charset="2"/>
              <a:buNone/>
            </a:pPr>
            <a:endParaRPr lang="tr-TR" altLang="tr-TR" sz="4400" b="1" smtClean="0"/>
          </a:p>
          <a:p>
            <a:pPr marL="0" indent="0" algn="ctr">
              <a:buFont typeface="Wingdings" panose="05000000000000000000" pitchFamily="2" charset="2"/>
              <a:buNone/>
            </a:pPr>
            <a:r>
              <a:rPr lang="tr-TR" altLang="tr-TR" sz="4400" b="1" smtClean="0"/>
              <a:t>Rıdvan SAĞMAN</a:t>
            </a:r>
          </a:p>
          <a:p>
            <a:pPr marL="0" indent="0" algn="ctr">
              <a:buFont typeface="Wingdings" panose="05000000000000000000" pitchFamily="2" charset="2"/>
              <a:buNone/>
            </a:pPr>
            <a:r>
              <a:rPr lang="tr-TR" altLang="tr-TR" sz="4400" b="1" smtClean="0"/>
              <a:t>Okul Müdürü</a:t>
            </a:r>
          </a:p>
        </p:txBody>
      </p:sp>
      <p:pic>
        <p:nvPicPr>
          <p:cNvPr id="55299" name="Picture 3" descr="C:\Users\Hasan\Desktop\t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7400" y="4470400"/>
            <a:ext cx="1852613"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sz="4800" b="1" dirty="0">
                <a:latin typeface="Arial" pitchFamily="34" charset="0"/>
                <a:cs typeface="Arial" pitchFamily="34" charset="0"/>
              </a:rPr>
              <a:t>TAŞIMALI EĞİTİM</a:t>
            </a:r>
          </a:p>
        </p:txBody>
      </p:sp>
      <p:graphicFrame>
        <p:nvGraphicFramePr>
          <p:cNvPr id="5" name="İçerik Yer Tutucusu 4"/>
          <p:cNvGraphicFramePr>
            <a:graphicFrameLocks noGrp="1"/>
          </p:cNvGraphicFramePr>
          <p:nvPr>
            <p:ph sz="quarter" idx="1"/>
          </p:nvPr>
        </p:nvGraphicFramePr>
        <p:xfrm>
          <a:off x="1025525" y="1554163"/>
          <a:ext cx="8235950" cy="3406775"/>
        </p:xfrm>
        <a:graphic>
          <a:graphicData uri="http://schemas.openxmlformats.org/drawingml/2006/table">
            <a:tbl>
              <a:tblPr firstRow="1" firstCol="1" bandRow="1">
                <a:tableStyleId>{5C22544A-7EE6-4342-B048-85BDC9FD1C3A}</a:tableStyleId>
              </a:tblPr>
              <a:tblGrid>
                <a:gridCol w="2125692"/>
                <a:gridCol w="1017787"/>
                <a:gridCol w="1104370"/>
                <a:gridCol w="1243079"/>
                <a:gridCol w="2745022"/>
              </a:tblGrid>
              <a:tr h="771258">
                <a:tc>
                  <a:txBody>
                    <a:bodyPr/>
                    <a:lstStyle/>
                    <a:p>
                      <a:pPr algn="ctr">
                        <a:lnSpc>
                          <a:spcPct val="115000"/>
                        </a:lnSpc>
                        <a:spcAft>
                          <a:spcPts val="1000"/>
                        </a:spcAft>
                      </a:pPr>
                      <a:r>
                        <a:rPr lang="tr-TR" sz="2200" dirty="0">
                          <a:effectLst/>
                        </a:rPr>
                        <a:t>YIL</a:t>
                      </a:r>
                      <a:endParaRPr lang="tr-TR" sz="2200" dirty="0">
                        <a:effectLst/>
                        <a:latin typeface="Calibri"/>
                        <a:ea typeface="Times New Roman"/>
                        <a:cs typeface="Times New Roman"/>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tr-TR" sz="2200">
                          <a:effectLst/>
                        </a:rPr>
                        <a:t>KIZ</a:t>
                      </a:r>
                      <a:endParaRPr lang="tr-TR" sz="2200">
                        <a:effectLst/>
                        <a:latin typeface="Calibri"/>
                        <a:ea typeface="Times New Roman"/>
                        <a:cs typeface="Times New Roman"/>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tr-TR" sz="2200">
                          <a:effectLst/>
                        </a:rPr>
                        <a:t>ERKEK</a:t>
                      </a:r>
                      <a:endParaRPr lang="tr-TR" sz="2200">
                        <a:effectLst/>
                        <a:latin typeface="Calibri"/>
                        <a:ea typeface="Times New Roman"/>
                        <a:cs typeface="Times New Roman"/>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tr-TR" sz="2200">
                          <a:effectLst/>
                        </a:rPr>
                        <a:t>TOPLAM</a:t>
                      </a:r>
                      <a:endParaRPr lang="tr-TR" sz="2200">
                        <a:effectLst/>
                        <a:latin typeface="Calibri"/>
                        <a:ea typeface="Times New Roman"/>
                        <a:cs typeface="Times New Roman"/>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tr-TR" sz="2200">
                          <a:effectLst/>
                        </a:rPr>
                        <a:t>GELDİĞİ YERLEŞİM YERİ</a:t>
                      </a:r>
                      <a:endParaRPr lang="tr-TR" sz="2200">
                        <a:effectLst/>
                        <a:latin typeface="Calibri"/>
                        <a:ea typeface="Times New Roman"/>
                        <a:cs typeface="Times New Roman"/>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9037">
                <a:tc>
                  <a:txBody>
                    <a:bodyPr/>
                    <a:lstStyle/>
                    <a:p>
                      <a:pPr algn="ctr">
                        <a:lnSpc>
                          <a:spcPct val="115000"/>
                        </a:lnSpc>
                        <a:spcAft>
                          <a:spcPts val="1000"/>
                        </a:spcAft>
                      </a:pPr>
                      <a:r>
                        <a:rPr lang="tr-TR" sz="2200" dirty="0" smtClean="0">
                          <a:effectLst/>
                        </a:rPr>
                        <a:t>2016-2017</a:t>
                      </a:r>
                      <a:endParaRPr lang="tr-TR" sz="2200" dirty="0">
                        <a:effectLst/>
                        <a:latin typeface="Calibri"/>
                        <a:ea typeface="Times New Roman"/>
                        <a:cs typeface="Times New Roman"/>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tr-TR" sz="2200">
                          <a:effectLst/>
                        </a:rPr>
                        <a:t>43</a:t>
                      </a:r>
                      <a:endParaRPr lang="tr-TR" sz="2200">
                        <a:effectLst/>
                        <a:latin typeface="Calibri"/>
                        <a:ea typeface="Times New Roman"/>
                        <a:cs typeface="Times New Roman"/>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tr-TR" sz="2200">
                          <a:effectLst/>
                        </a:rPr>
                        <a:t>162</a:t>
                      </a:r>
                      <a:endParaRPr lang="tr-TR" sz="2200">
                        <a:effectLst/>
                        <a:latin typeface="Calibri"/>
                        <a:ea typeface="Times New Roman"/>
                        <a:cs typeface="Times New Roman"/>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tr-TR" sz="2200">
                          <a:effectLst/>
                        </a:rPr>
                        <a:t>205</a:t>
                      </a:r>
                      <a:endParaRPr lang="tr-TR" sz="2200">
                        <a:effectLst/>
                        <a:latin typeface="Calibri"/>
                        <a:ea typeface="Times New Roman"/>
                        <a:cs typeface="Times New Roman"/>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tr-TR" sz="2200">
                          <a:effectLst/>
                        </a:rPr>
                        <a:t>Köy</a:t>
                      </a:r>
                      <a:endParaRPr lang="tr-TR" sz="2200">
                        <a:effectLst/>
                        <a:latin typeface="Calibri"/>
                        <a:ea typeface="Times New Roman"/>
                        <a:cs typeface="Times New Roman"/>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1620">
                <a:tc>
                  <a:txBody>
                    <a:bodyPr/>
                    <a:lstStyle/>
                    <a:p>
                      <a:pPr algn="ctr">
                        <a:lnSpc>
                          <a:spcPct val="115000"/>
                        </a:lnSpc>
                        <a:spcAft>
                          <a:spcPts val="1000"/>
                        </a:spcAft>
                      </a:pPr>
                      <a:r>
                        <a:rPr lang="tr-TR" sz="2200" dirty="0" smtClean="0">
                          <a:effectLst/>
                        </a:rPr>
                        <a:t>2017-2018</a:t>
                      </a:r>
                      <a:endParaRPr lang="tr-TR" sz="2200" dirty="0">
                        <a:effectLst/>
                        <a:latin typeface="Calibri"/>
                        <a:ea typeface="Times New Roman"/>
                        <a:cs typeface="Times New Roman"/>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tr-TR" sz="2200">
                          <a:effectLst/>
                        </a:rPr>
                        <a:t>18</a:t>
                      </a:r>
                      <a:endParaRPr lang="tr-TR" sz="2200">
                        <a:effectLst/>
                        <a:latin typeface="Calibri"/>
                        <a:ea typeface="Times New Roman"/>
                        <a:cs typeface="Times New Roman"/>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tr-TR" sz="2200">
                          <a:effectLst/>
                        </a:rPr>
                        <a:t>191</a:t>
                      </a:r>
                      <a:endParaRPr lang="tr-TR" sz="2200">
                        <a:effectLst/>
                        <a:latin typeface="Calibri"/>
                        <a:ea typeface="Times New Roman"/>
                        <a:cs typeface="Times New Roman"/>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tr-TR" sz="2200">
                          <a:effectLst/>
                        </a:rPr>
                        <a:t>209</a:t>
                      </a:r>
                      <a:endParaRPr lang="tr-TR" sz="2200">
                        <a:effectLst/>
                        <a:latin typeface="Calibri"/>
                        <a:ea typeface="Times New Roman"/>
                        <a:cs typeface="Times New Roman"/>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tr-TR" sz="2200">
                          <a:effectLst/>
                        </a:rPr>
                        <a:t>Köy</a:t>
                      </a:r>
                      <a:endParaRPr lang="tr-TR" sz="2200">
                        <a:effectLst/>
                        <a:latin typeface="Calibri"/>
                        <a:ea typeface="Times New Roman"/>
                        <a:cs typeface="Times New Roman"/>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1620">
                <a:tc>
                  <a:txBody>
                    <a:bodyPr/>
                    <a:lstStyle/>
                    <a:p>
                      <a:pPr algn="ctr">
                        <a:lnSpc>
                          <a:spcPct val="115000"/>
                        </a:lnSpc>
                        <a:spcAft>
                          <a:spcPts val="1000"/>
                        </a:spcAft>
                      </a:pPr>
                      <a:r>
                        <a:rPr lang="tr-TR" sz="2200" dirty="0" smtClean="0">
                          <a:effectLst/>
                        </a:rPr>
                        <a:t>2018-2019</a:t>
                      </a:r>
                      <a:endParaRPr lang="tr-TR" sz="2200" dirty="0">
                        <a:effectLst/>
                        <a:latin typeface="Calibri"/>
                        <a:ea typeface="Times New Roman"/>
                        <a:cs typeface="Times New Roman"/>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tr-TR" sz="2200">
                          <a:effectLst/>
                        </a:rPr>
                        <a:t>22</a:t>
                      </a:r>
                      <a:endParaRPr lang="tr-TR" sz="2200">
                        <a:effectLst/>
                        <a:latin typeface="Calibri"/>
                        <a:ea typeface="Times New Roman"/>
                        <a:cs typeface="Times New Roman"/>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tr-TR" sz="2200">
                          <a:effectLst/>
                        </a:rPr>
                        <a:t>184</a:t>
                      </a:r>
                      <a:endParaRPr lang="tr-TR" sz="2200">
                        <a:effectLst/>
                        <a:latin typeface="Calibri"/>
                        <a:ea typeface="Times New Roman"/>
                        <a:cs typeface="Times New Roman"/>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tr-TR" sz="2200">
                          <a:effectLst/>
                        </a:rPr>
                        <a:t>206</a:t>
                      </a:r>
                      <a:endParaRPr lang="tr-TR" sz="2200">
                        <a:effectLst/>
                        <a:latin typeface="Calibri"/>
                        <a:ea typeface="Times New Roman"/>
                        <a:cs typeface="Times New Roman"/>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tr-TR" sz="2200">
                          <a:effectLst/>
                        </a:rPr>
                        <a:t>Köy</a:t>
                      </a:r>
                      <a:endParaRPr lang="tr-TR" sz="2200">
                        <a:effectLst/>
                        <a:latin typeface="Calibri"/>
                        <a:ea typeface="Times New Roman"/>
                        <a:cs typeface="Times New Roman"/>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1620">
                <a:tc>
                  <a:txBody>
                    <a:bodyPr/>
                    <a:lstStyle/>
                    <a:p>
                      <a:pPr algn="ctr">
                        <a:lnSpc>
                          <a:spcPct val="115000"/>
                        </a:lnSpc>
                        <a:spcAft>
                          <a:spcPts val="1000"/>
                        </a:spcAft>
                      </a:pPr>
                      <a:r>
                        <a:rPr lang="tr-TR" sz="2200" dirty="0" smtClean="0">
                          <a:effectLst/>
                        </a:rPr>
                        <a:t>2019-2020</a:t>
                      </a:r>
                      <a:endParaRPr lang="tr-TR" sz="2200" dirty="0">
                        <a:effectLst/>
                        <a:latin typeface="Calibri"/>
                        <a:ea typeface="Times New Roman"/>
                        <a:cs typeface="Times New Roman"/>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tr-TR" sz="2200" dirty="0">
                          <a:effectLst/>
                        </a:rPr>
                        <a:t>25</a:t>
                      </a:r>
                      <a:endParaRPr lang="tr-TR" sz="2200" dirty="0">
                        <a:effectLst/>
                        <a:latin typeface="Calibri"/>
                        <a:ea typeface="Times New Roman"/>
                        <a:cs typeface="Times New Roman"/>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tr-TR" sz="2200" dirty="0">
                          <a:effectLst/>
                        </a:rPr>
                        <a:t>273</a:t>
                      </a:r>
                      <a:endParaRPr lang="tr-TR" sz="2200" dirty="0">
                        <a:effectLst/>
                        <a:latin typeface="Calibri"/>
                        <a:ea typeface="Times New Roman"/>
                        <a:cs typeface="Times New Roman"/>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tr-TR" sz="2200">
                          <a:effectLst/>
                        </a:rPr>
                        <a:t>298</a:t>
                      </a:r>
                      <a:endParaRPr lang="tr-TR" sz="2200">
                        <a:effectLst/>
                        <a:latin typeface="Calibri"/>
                        <a:ea typeface="Times New Roman"/>
                        <a:cs typeface="Times New Roman"/>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tr-TR" sz="2200" dirty="0">
                          <a:effectLst/>
                        </a:rPr>
                        <a:t>Köy</a:t>
                      </a:r>
                      <a:endParaRPr lang="tr-TR" sz="2200" dirty="0">
                        <a:effectLst/>
                        <a:latin typeface="Calibri"/>
                        <a:ea typeface="Times New Roman"/>
                        <a:cs typeface="Times New Roman"/>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1620">
                <a:tc>
                  <a:txBody>
                    <a:bodyPr/>
                    <a:lstStyle/>
                    <a:p>
                      <a:pPr algn="ctr">
                        <a:lnSpc>
                          <a:spcPct val="115000"/>
                        </a:lnSpc>
                        <a:spcAft>
                          <a:spcPts val="1000"/>
                        </a:spcAft>
                      </a:pPr>
                      <a:r>
                        <a:rPr lang="tr-TR" sz="2200" dirty="0" smtClean="0">
                          <a:effectLst/>
                          <a:latin typeface="Calibri"/>
                          <a:ea typeface="Times New Roman"/>
                          <a:cs typeface="Times New Roman"/>
                        </a:rPr>
                        <a:t>2020-2021</a:t>
                      </a:r>
                      <a:endParaRPr lang="tr-TR" sz="2200" dirty="0">
                        <a:effectLst/>
                        <a:latin typeface="Calibri"/>
                        <a:ea typeface="Times New Roman"/>
                        <a:cs typeface="Times New Roman"/>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tr-TR" sz="2200" dirty="0" smtClean="0">
                          <a:effectLst/>
                          <a:latin typeface="Calibri"/>
                          <a:ea typeface="Times New Roman"/>
                          <a:cs typeface="Times New Roman"/>
                        </a:rPr>
                        <a:t>36</a:t>
                      </a:r>
                      <a:endParaRPr lang="tr-TR" sz="2200" dirty="0">
                        <a:effectLst/>
                        <a:latin typeface="Calibri"/>
                        <a:ea typeface="Times New Roman"/>
                        <a:cs typeface="Times New Roman"/>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tr-TR" sz="2200" dirty="0" smtClean="0">
                          <a:effectLst/>
                          <a:latin typeface="Calibri"/>
                          <a:ea typeface="Times New Roman"/>
                          <a:cs typeface="Times New Roman"/>
                        </a:rPr>
                        <a:t>320</a:t>
                      </a:r>
                      <a:endParaRPr lang="tr-TR" sz="2200" dirty="0">
                        <a:effectLst/>
                        <a:latin typeface="Calibri"/>
                        <a:ea typeface="Times New Roman"/>
                        <a:cs typeface="Times New Roman"/>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tr-TR" sz="2200" dirty="0" smtClean="0">
                          <a:effectLst/>
                          <a:latin typeface="Calibri"/>
                          <a:ea typeface="Times New Roman"/>
                          <a:cs typeface="Times New Roman"/>
                        </a:rPr>
                        <a:t>356</a:t>
                      </a:r>
                      <a:endParaRPr lang="tr-TR" sz="2200" dirty="0">
                        <a:effectLst/>
                        <a:latin typeface="Calibri"/>
                        <a:ea typeface="Times New Roman"/>
                        <a:cs typeface="Times New Roman"/>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tr-TR" sz="2200" dirty="0" smtClean="0">
                          <a:effectLst/>
                          <a:latin typeface="Calibri"/>
                          <a:ea typeface="Times New Roman"/>
                          <a:cs typeface="Times New Roman"/>
                        </a:rPr>
                        <a:t>Köy</a:t>
                      </a:r>
                      <a:endParaRPr lang="tr-TR" sz="2200" dirty="0">
                        <a:effectLst/>
                        <a:latin typeface="Calibri"/>
                        <a:ea typeface="Times New Roman"/>
                        <a:cs typeface="Times New Roman"/>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6431" name="Metin kutusu 2"/>
          <p:cNvSpPr txBox="1">
            <a:spLocks noChangeArrowheads="1"/>
          </p:cNvSpPr>
          <p:nvPr/>
        </p:nvSpPr>
        <p:spPr bwMode="auto">
          <a:xfrm>
            <a:off x="1065213" y="5308600"/>
            <a:ext cx="87058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tr-TR" altLang="tr-TR"/>
              <a:t>*Okulumuzun yıllara göre ortalama olarak %50’si taşımalı eğitim olduğu için okulumuzun pansiyon ihtiyacı bulunmaktadır.</a:t>
            </a: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numCol="2">
            <a:normAutofit lnSpcReduction="10000"/>
          </a:bodyPr>
          <a:lstStyle/>
          <a:p>
            <a:pPr marL="274320" indent="-274320" fontAlgn="auto">
              <a:spcAft>
                <a:spcPts val="0"/>
              </a:spcAft>
              <a:buClr>
                <a:srgbClr val="C00000"/>
              </a:buClr>
              <a:buFont typeface="Wingdings" panose="05000000000000000000" pitchFamily="2" charset="2"/>
              <a:buChar char="v"/>
              <a:defRPr/>
            </a:pPr>
            <a:r>
              <a:rPr lang="tr-TR" dirty="0" smtClean="0"/>
              <a:t>1 Elektrik Atölyesi</a:t>
            </a:r>
          </a:p>
          <a:p>
            <a:pPr marL="274320" indent="-274320" fontAlgn="auto">
              <a:spcAft>
                <a:spcPts val="0"/>
              </a:spcAft>
              <a:buClr>
                <a:srgbClr val="C00000"/>
              </a:buClr>
              <a:buFont typeface="Wingdings" panose="05000000000000000000" pitchFamily="2" charset="2"/>
              <a:buChar char="v"/>
              <a:defRPr/>
            </a:pPr>
            <a:r>
              <a:rPr lang="tr-TR" dirty="0" smtClean="0"/>
              <a:t>1 Elektronik Atölyesi</a:t>
            </a:r>
          </a:p>
          <a:p>
            <a:pPr marL="274320" indent="-274320" fontAlgn="auto">
              <a:spcAft>
                <a:spcPts val="0"/>
              </a:spcAft>
              <a:buClr>
                <a:srgbClr val="C00000"/>
              </a:buClr>
              <a:buFont typeface="Wingdings" panose="05000000000000000000" pitchFamily="2" charset="2"/>
              <a:buChar char="v"/>
              <a:defRPr/>
            </a:pPr>
            <a:r>
              <a:rPr lang="tr-TR" dirty="0" smtClean="0"/>
              <a:t>1 Mobilya Atölyesi</a:t>
            </a:r>
          </a:p>
          <a:p>
            <a:pPr marL="274320" indent="-274320" fontAlgn="auto">
              <a:spcAft>
                <a:spcPts val="0"/>
              </a:spcAft>
              <a:buClr>
                <a:srgbClr val="C00000"/>
              </a:buClr>
              <a:buFont typeface="Wingdings" panose="05000000000000000000" pitchFamily="2" charset="2"/>
              <a:buChar char="v"/>
              <a:defRPr/>
            </a:pPr>
            <a:r>
              <a:rPr lang="tr-TR" dirty="0" smtClean="0"/>
              <a:t>1 Metal Atölyesi</a:t>
            </a:r>
          </a:p>
          <a:p>
            <a:pPr marL="274320" indent="-274320" fontAlgn="auto">
              <a:spcAft>
                <a:spcPts val="0"/>
              </a:spcAft>
              <a:buClr>
                <a:srgbClr val="C00000"/>
              </a:buClr>
              <a:buFont typeface="Wingdings" panose="05000000000000000000" pitchFamily="2" charset="2"/>
              <a:buChar char="v"/>
              <a:defRPr/>
            </a:pPr>
            <a:r>
              <a:rPr lang="tr-TR" dirty="0" smtClean="0"/>
              <a:t>2 Bilişim Teknolojileri Atölyesi</a:t>
            </a:r>
          </a:p>
          <a:p>
            <a:pPr marL="274320" indent="-274320" fontAlgn="auto">
              <a:spcAft>
                <a:spcPts val="0"/>
              </a:spcAft>
              <a:buClr>
                <a:srgbClr val="C00000"/>
              </a:buClr>
              <a:buFont typeface="Wingdings" panose="05000000000000000000" pitchFamily="2" charset="2"/>
              <a:buChar char="v"/>
              <a:defRPr/>
            </a:pPr>
            <a:r>
              <a:rPr lang="tr-TR" dirty="0" smtClean="0"/>
              <a:t>1 Robotik Kodlama Atölyesi</a:t>
            </a:r>
          </a:p>
          <a:p>
            <a:pPr marL="274320" indent="-274320" fontAlgn="auto">
              <a:spcAft>
                <a:spcPts val="0"/>
              </a:spcAft>
              <a:buClr>
                <a:srgbClr val="C00000"/>
              </a:buClr>
              <a:buFont typeface="Wingdings" panose="05000000000000000000" pitchFamily="2" charset="2"/>
              <a:buChar char="v"/>
              <a:defRPr/>
            </a:pPr>
            <a:r>
              <a:rPr lang="tr-TR" dirty="0" smtClean="0"/>
              <a:t>1 Kadın Kuaförlüğü Atölyesi</a:t>
            </a:r>
          </a:p>
          <a:p>
            <a:pPr marL="274320" indent="-274320" fontAlgn="auto">
              <a:spcAft>
                <a:spcPts val="0"/>
              </a:spcAft>
              <a:buClr>
                <a:srgbClr val="C00000"/>
              </a:buClr>
              <a:buFont typeface="Wingdings" panose="05000000000000000000" pitchFamily="2" charset="2"/>
              <a:buChar char="v"/>
              <a:defRPr/>
            </a:pPr>
            <a:r>
              <a:rPr lang="tr-TR" dirty="0" smtClean="0"/>
              <a:t>1 Fen Laboratuvarı</a:t>
            </a:r>
          </a:p>
          <a:p>
            <a:pPr marL="274320" indent="-274320" fontAlgn="auto">
              <a:spcAft>
                <a:spcPts val="0"/>
              </a:spcAft>
              <a:buClr>
                <a:srgbClr val="C00000"/>
              </a:buClr>
              <a:buFont typeface="Wingdings" panose="05000000000000000000" pitchFamily="2" charset="2"/>
              <a:buChar char="v"/>
              <a:defRPr/>
            </a:pPr>
            <a:r>
              <a:rPr lang="tr-TR" dirty="0" smtClean="0"/>
              <a:t>2 Okul Rehberlik Odası</a:t>
            </a:r>
          </a:p>
          <a:p>
            <a:pPr marL="274320" indent="-274320" fontAlgn="auto">
              <a:spcAft>
                <a:spcPts val="0"/>
              </a:spcAft>
              <a:buClr>
                <a:srgbClr val="C00000"/>
              </a:buClr>
              <a:buFont typeface="Wingdings" panose="05000000000000000000" pitchFamily="2" charset="2"/>
              <a:buChar char="v"/>
              <a:defRPr/>
            </a:pPr>
            <a:r>
              <a:rPr lang="tr-TR" dirty="0" smtClean="0"/>
              <a:t>1 Zenginleştirilmiş Kütüphane</a:t>
            </a:r>
          </a:p>
          <a:p>
            <a:pPr marL="274320" indent="-274320" fontAlgn="auto">
              <a:spcAft>
                <a:spcPts val="0"/>
              </a:spcAft>
              <a:buClr>
                <a:srgbClr val="C00000"/>
              </a:buClr>
              <a:buFont typeface="Wingdings" panose="05000000000000000000" pitchFamily="2" charset="2"/>
              <a:buChar char="v"/>
              <a:defRPr/>
            </a:pPr>
            <a:r>
              <a:rPr lang="tr-TR" dirty="0" smtClean="0"/>
              <a:t>24 Sınıf</a:t>
            </a:r>
          </a:p>
          <a:p>
            <a:pPr marL="274320" indent="-274320" fontAlgn="auto">
              <a:spcAft>
                <a:spcPts val="0"/>
              </a:spcAft>
              <a:buClr>
                <a:srgbClr val="C00000"/>
              </a:buClr>
              <a:buFont typeface="Wingdings" panose="05000000000000000000" pitchFamily="2" charset="2"/>
              <a:buChar char="v"/>
              <a:defRPr/>
            </a:pPr>
            <a:r>
              <a:rPr lang="tr-TR" dirty="0" smtClean="0"/>
              <a:t>1 Öğretmenler Odası</a:t>
            </a:r>
          </a:p>
          <a:p>
            <a:pPr marL="274320" indent="-274320" fontAlgn="auto">
              <a:spcAft>
                <a:spcPts val="0"/>
              </a:spcAft>
              <a:buClr>
                <a:srgbClr val="C00000"/>
              </a:buClr>
              <a:buFont typeface="Wingdings" panose="05000000000000000000" pitchFamily="2" charset="2"/>
              <a:buChar char="v"/>
              <a:defRPr/>
            </a:pPr>
            <a:r>
              <a:rPr lang="tr-TR" dirty="0" smtClean="0"/>
              <a:t>1 Görsel Sanatlar Atölyesi</a:t>
            </a:r>
            <a:endParaRPr lang="tr-TR" dirty="0"/>
          </a:p>
          <a:p>
            <a:pPr marL="274320" indent="-274320" fontAlgn="auto">
              <a:spcAft>
                <a:spcPts val="0"/>
              </a:spcAft>
              <a:buClr>
                <a:srgbClr val="C00000"/>
              </a:buClr>
              <a:buFont typeface="Wingdings" panose="05000000000000000000" pitchFamily="2" charset="2"/>
              <a:buChar char="v"/>
              <a:defRPr/>
            </a:pPr>
            <a:r>
              <a:rPr lang="tr-TR" dirty="0" smtClean="0"/>
              <a:t>6000 </a:t>
            </a:r>
            <a:r>
              <a:rPr lang="tr-TR" dirty="0"/>
              <a:t>m</a:t>
            </a:r>
            <a:r>
              <a:rPr lang="tr-TR" baseline="30000" dirty="0" smtClean="0"/>
              <a:t>2</a:t>
            </a:r>
            <a:r>
              <a:rPr lang="tr-TR" dirty="0" smtClean="0"/>
              <a:t> </a:t>
            </a:r>
            <a:r>
              <a:rPr lang="tr-TR" dirty="0"/>
              <a:t>K</a:t>
            </a:r>
            <a:r>
              <a:rPr lang="tr-TR" dirty="0" smtClean="0"/>
              <a:t>ilit </a:t>
            </a:r>
            <a:r>
              <a:rPr lang="tr-TR" dirty="0"/>
              <a:t>T</a:t>
            </a:r>
            <a:r>
              <a:rPr lang="tr-TR" dirty="0" smtClean="0"/>
              <a:t>aşı </a:t>
            </a:r>
            <a:r>
              <a:rPr lang="tr-TR" dirty="0"/>
              <a:t>D</a:t>
            </a:r>
            <a:r>
              <a:rPr lang="tr-TR" dirty="0" smtClean="0"/>
              <a:t>öşeli </a:t>
            </a:r>
            <a:r>
              <a:rPr lang="tr-TR" dirty="0"/>
              <a:t>2500 </a:t>
            </a:r>
            <a:r>
              <a:rPr lang="tr-TR" dirty="0" smtClean="0"/>
              <a:t>m</a:t>
            </a:r>
            <a:r>
              <a:rPr lang="tr-TR" baseline="30000" dirty="0" smtClean="0"/>
              <a:t>2 </a:t>
            </a:r>
            <a:r>
              <a:rPr lang="tr-TR" dirty="0"/>
              <a:t>F</a:t>
            </a:r>
            <a:r>
              <a:rPr lang="tr-TR" dirty="0" smtClean="0"/>
              <a:t>idanlık </a:t>
            </a:r>
            <a:r>
              <a:rPr lang="tr-TR" dirty="0"/>
              <a:t>O</a:t>
            </a:r>
            <a:r>
              <a:rPr lang="tr-TR" dirty="0" smtClean="0"/>
              <a:t>lmak </a:t>
            </a:r>
            <a:r>
              <a:rPr lang="tr-TR" dirty="0"/>
              <a:t>Ü</a:t>
            </a:r>
            <a:r>
              <a:rPr lang="tr-TR" dirty="0" smtClean="0"/>
              <a:t>zere </a:t>
            </a:r>
            <a:r>
              <a:rPr lang="tr-TR" dirty="0"/>
              <a:t>8500 </a:t>
            </a:r>
            <a:r>
              <a:rPr lang="tr-TR" dirty="0" smtClean="0"/>
              <a:t>m</a:t>
            </a:r>
            <a:r>
              <a:rPr lang="tr-TR" baseline="30000" dirty="0" smtClean="0"/>
              <a:t>2</a:t>
            </a:r>
            <a:r>
              <a:rPr lang="tr-TR" dirty="0"/>
              <a:t> </a:t>
            </a:r>
            <a:r>
              <a:rPr lang="tr-TR" dirty="0" smtClean="0"/>
              <a:t>Açık Alan</a:t>
            </a:r>
          </a:p>
          <a:p>
            <a:pPr marL="274320" indent="-274320" fontAlgn="auto">
              <a:spcAft>
                <a:spcPts val="0"/>
              </a:spcAft>
              <a:buClr>
                <a:srgbClr val="C00000"/>
              </a:buClr>
              <a:buFont typeface="Wingdings" panose="05000000000000000000" pitchFamily="2" charset="2"/>
              <a:buChar char="v"/>
              <a:defRPr/>
            </a:pPr>
            <a:r>
              <a:rPr lang="tr-TR" dirty="0" smtClean="0"/>
              <a:t>1 Futbol Sahası</a:t>
            </a:r>
          </a:p>
          <a:p>
            <a:pPr marL="274320" indent="-274320" fontAlgn="auto">
              <a:spcAft>
                <a:spcPts val="0"/>
              </a:spcAft>
              <a:buClr>
                <a:srgbClr val="C00000"/>
              </a:buClr>
              <a:buFont typeface="Wingdings" panose="05000000000000000000" pitchFamily="2" charset="2"/>
              <a:buChar char="v"/>
              <a:defRPr/>
            </a:pPr>
            <a:r>
              <a:rPr lang="tr-TR" dirty="0" smtClean="0"/>
              <a:t>1 Voleybol Sahası</a:t>
            </a:r>
          </a:p>
          <a:p>
            <a:pPr marL="274320" indent="-274320" fontAlgn="auto">
              <a:spcAft>
                <a:spcPts val="0"/>
              </a:spcAft>
              <a:buClr>
                <a:srgbClr val="C00000"/>
              </a:buClr>
              <a:buFont typeface="Wingdings" panose="05000000000000000000" pitchFamily="2" charset="2"/>
              <a:buChar char="v"/>
              <a:defRPr/>
            </a:pPr>
            <a:r>
              <a:rPr lang="tr-TR" dirty="0" smtClean="0"/>
              <a:t>1 Basketbol Sahası</a:t>
            </a:r>
          </a:p>
          <a:p>
            <a:pPr marL="274320" indent="-274320" fontAlgn="auto">
              <a:spcAft>
                <a:spcPts val="0"/>
              </a:spcAft>
              <a:buClr>
                <a:srgbClr val="C00000"/>
              </a:buClr>
              <a:buFont typeface="Wingdings" panose="05000000000000000000" pitchFamily="2" charset="2"/>
              <a:buChar char="v"/>
              <a:defRPr/>
            </a:pPr>
            <a:r>
              <a:rPr lang="tr-TR" dirty="0" smtClean="0"/>
              <a:t>1 Kantin</a:t>
            </a:r>
          </a:p>
          <a:p>
            <a:pPr marL="274320" indent="-274320" fontAlgn="auto">
              <a:spcAft>
                <a:spcPts val="0"/>
              </a:spcAft>
              <a:buClr>
                <a:srgbClr val="C00000"/>
              </a:buClr>
              <a:buFont typeface="Wingdings" panose="05000000000000000000" pitchFamily="2" charset="2"/>
              <a:buChar char="v"/>
              <a:defRPr/>
            </a:pPr>
            <a:r>
              <a:rPr lang="tr-TR" dirty="0" smtClean="0"/>
              <a:t>1 Konferans Salonu</a:t>
            </a:r>
          </a:p>
          <a:p>
            <a:pPr marL="274320" indent="-274320" fontAlgn="auto">
              <a:spcAft>
                <a:spcPts val="0"/>
              </a:spcAft>
              <a:buClr>
                <a:srgbClr val="C00000"/>
              </a:buClr>
              <a:buFont typeface="Wingdings" panose="05000000000000000000" pitchFamily="2" charset="2"/>
              <a:buChar char="v"/>
              <a:defRPr/>
            </a:pPr>
            <a:r>
              <a:rPr lang="tr-TR" dirty="0" smtClean="0"/>
              <a:t>4 İdareci Odası</a:t>
            </a:r>
            <a:endParaRPr lang="tr-TR" dirty="0"/>
          </a:p>
          <a:p>
            <a:pPr marL="274320" indent="-274320" fontAlgn="auto">
              <a:spcAft>
                <a:spcPts val="0"/>
              </a:spcAft>
              <a:buFont typeface="Wingdings"/>
              <a:buChar char=""/>
              <a:defRPr/>
            </a:pPr>
            <a:endParaRPr lang="tr-TR" dirty="0"/>
          </a:p>
        </p:txBody>
      </p:sp>
      <p:sp>
        <p:nvSpPr>
          <p:cNvPr id="6" name="Unvan 1"/>
          <p:cNvSpPr txBox="1">
            <a:spLocks/>
          </p:cNvSpPr>
          <p:nvPr/>
        </p:nvSpPr>
        <p:spPr>
          <a:xfrm>
            <a:off x="523875" y="166688"/>
            <a:ext cx="11250613" cy="1143000"/>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r>
              <a:rPr lang="tr-TR" sz="4800" b="1" dirty="0" smtClean="0">
                <a:latin typeface="Arial" pitchFamily="34" charset="0"/>
                <a:cs typeface="Arial" pitchFamily="34" charset="0"/>
              </a:rPr>
              <a:t>OKULUMUZUN BİNA FİZİKİ DURUMU</a:t>
            </a:r>
            <a:endParaRPr lang="tr-TR" sz="4800" b="1" dirty="0">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sz="quarter" idx="1"/>
          </p:nvPr>
        </p:nvGraphicFramePr>
        <p:xfrm>
          <a:off x="463550" y="1568450"/>
          <a:ext cx="10247313" cy="2523744"/>
        </p:xfrm>
        <a:graphic>
          <a:graphicData uri="http://schemas.openxmlformats.org/drawingml/2006/table">
            <a:tbl>
              <a:tblPr/>
              <a:tblGrid>
                <a:gridCol w="2517775"/>
                <a:gridCol w="2517775"/>
                <a:gridCol w="2517775"/>
                <a:gridCol w="2693988"/>
              </a:tblGrid>
              <a:tr h="300038">
                <a:tc>
                  <a:txBody>
                    <a:bodyPr/>
                    <a:lstStyle>
                      <a:lvl1pPr>
                        <a:spcBef>
                          <a:spcPts val="600"/>
                        </a:spcBef>
                        <a:buClr>
                          <a:schemeClr val="accent1"/>
                        </a:buClr>
                        <a:buSzPct val="70000"/>
                        <a:buFont typeface="Wingdings" panose="05000000000000000000" pitchFamily="2" charset="2"/>
                        <a:defRPr sz="2000">
                          <a:solidFill>
                            <a:schemeClr val="tx1"/>
                          </a:solidFill>
                          <a:latin typeface="Calibri" panose="020F0502020204030204" pitchFamily="34"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alibri" panose="020F0502020204030204" pitchFamily="34" charset="0"/>
                        </a:defRPr>
                      </a:lvl2pPr>
                      <a:lvl3pPr marL="1143000" indent="-228600">
                        <a:spcBef>
                          <a:spcPct val="20000"/>
                        </a:spcBef>
                        <a:buClr>
                          <a:srgbClr val="980101"/>
                        </a:buClr>
                        <a:buSzPct val="60000"/>
                        <a:buFont typeface="Wingdings" panose="05000000000000000000" pitchFamily="2" charset="2"/>
                        <a:defRPr sz="1600">
                          <a:solidFill>
                            <a:schemeClr val="tx1"/>
                          </a:solidFill>
                          <a:latin typeface="Calibri" panose="020F0502020204030204" pitchFamily="34" charset="0"/>
                        </a:defRPr>
                      </a:lvl3pPr>
                      <a:lvl4pPr marL="1600200" indent="-228600">
                        <a:spcBef>
                          <a:spcPct val="20000"/>
                        </a:spcBef>
                        <a:buClr>
                          <a:srgbClr val="D3AAAA"/>
                        </a:buClr>
                        <a:buSzPct val="60000"/>
                        <a:buFont typeface="Wingdings" panose="05000000000000000000" pitchFamily="2" charset="2"/>
                        <a:defRPr sz="1600">
                          <a:solidFill>
                            <a:schemeClr val="tx1"/>
                          </a:solidFill>
                          <a:latin typeface="Calibri" panose="020F0502020204030204" pitchFamily="34" charset="0"/>
                        </a:defRPr>
                      </a:lvl4pPr>
                      <a:lvl5pPr marL="2057400" indent="-228600">
                        <a:spcBef>
                          <a:spcPct val="20000"/>
                        </a:spcBef>
                        <a:buClr>
                          <a:srgbClr val="BCB6B4"/>
                        </a:buClr>
                        <a:buSzPct val="68000"/>
                        <a:buFont typeface="Wingdings 2" panose="05020102010507070707" pitchFamily="18" charset="2"/>
                        <a:defRPr sz="1400">
                          <a:solidFill>
                            <a:schemeClr val="tx1"/>
                          </a:solidFill>
                          <a:latin typeface="Calibri" panose="020F0502020204030204" pitchFamily="34" charset="0"/>
                        </a:defRPr>
                      </a:lvl5pPr>
                      <a:lvl6pPr marL="25146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6pPr>
                      <a:lvl7pPr marL="29718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7pPr>
                      <a:lvl8pPr marL="34290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8pPr>
                      <a:lvl9pPr marL="38862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altLang="tr-TR" sz="1800" b="1" i="0" u="none" strike="noStrike" cap="none" normalizeH="0" baseline="0" smtClean="0">
                          <a:ln>
                            <a:noFill/>
                          </a:ln>
                          <a:solidFill>
                            <a:srgbClr val="FFFFFF"/>
                          </a:solidFill>
                          <a:effectLst/>
                          <a:latin typeface="Cambria" panose="02040503050406030204" pitchFamily="18" charset="0"/>
                          <a:ea typeface="Cambria" panose="02040503050406030204" pitchFamily="18" charset="0"/>
                          <a:cs typeface="Cambria" panose="02040503050406030204" pitchFamily="18" charset="0"/>
                        </a:rPr>
                        <a:t> </a:t>
                      </a:r>
                      <a:endParaRPr kumimoji="0" lang="tr-TR" altLang="tr-TR" sz="1800" b="1" i="0" u="none" strike="noStrike" cap="none" normalizeH="0" baseline="0" smtClean="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alibri" panose="020F0502020204030204" pitchFamily="34"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alibri" panose="020F0502020204030204" pitchFamily="34" charset="0"/>
                        </a:defRPr>
                      </a:lvl2pPr>
                      <a:lvl3pPr marL="1143000" indent="-228600">
                        <a:spcBef>
                          <a:spcPct val="20000"/>
                        </a:spcBef>
                        <a:buClr>
                          <a:srgbClr val="980101"/>
                        </a:buClr>
                        <a:buSzPct val="60000"/>
                        <a:buFont typeface="Wingdings" panose="05000000000000000000" pitchFamily="2" charset="2"/>
                        <a:defRPr sz="1600">
                          <a:solidFill>
                            <a:schemeClr val="tx1"/>
                          </a:solidFill>
                          <a:latin typeface="Calibri" panose="020F0502020204030204" pitchFamily="34" charset="0"/>
                        </a:defRPr>
                      </a:lvl3pPr>
                      <a:lvl4pPr marL="1600200" indent="-228600">
                        <a:spcBef>
                          <a:spcPct val="20000"/>
                        </a:spcBef>
                        <a:buClr>
                          <a:srgbClr val="D3AAAA"/>
                        </a:buClr>
                        <a:buSzPct val="60000"/>
                        <a:buFont typeface="Wingdings" panose="05000000000000000000" pitchFamily="2" charset="2"/>
                        <a:defRPr sz="1600">
                          <a:solidFill>
                            <a:schemeClr val="tx1"/>
                          </a:solidFill>
                          <a:latin typeface="Calibri" panose="020F0502020204030204" pitchFamily="34" charset="0"/>
                        </a:defRPr>
                      </a:lvl4pPr>
                      <a:lvl5pPr marL="2057400" indent="-228600">
                        <a:spcBef>
                          <a:spcPct val="20000"/>
                        </a:spcBef>
                        <a:buClr>
                          <a:srgbClr val="BCB6B4"/>
                        </a:buClr>
                        <a:buSzPct val="68000"/>
                        <a:buFont typeface="Wingdings 2" panose="05020102010507070707" pitchFamily="18" charset="2"/>
                        <a:defRPr sz="1400">
                          <a:solidFill>
                            <a:schemeClr val="tx1"/>
                          </a:solidFill>
                          <a:latin typeface="Calibri" panose="020F0502020204030204" pitchFamily="34" charset="0"/>
                        </a:defRPr>
                      </a:lvl5pPr>
                      <a:lvl6pPr marL="25146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6pPr>
                      <a:lvl7pPr marL="29718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7pPr>
                      <a:lvl8pPr marL="34290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8pPr>
                      <a:lvl9pPr marL="38862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altLang="tr-TR" sz="1800" b="1" i="0" u="none" strike="noStrike" cap="none" normalizeH="0" baseline="0" smtClean="0">
                          <a:ln>
                            <a:noFill/>
                          </a:ln>
                          <a:solidFill>
                            <a:srgbClr val="FFFFFF"/>
                          </a:solidFill>
                          <a:effectLst/>
                          <a:latin typeface="Cambria" panose="02040503050406030204" pitchFamily="18" charset="0"/>
                          <a:ea typeface="Cambria" panose="02040503050406030204" pitchFamily="18" charset="0"/>
                          <a:cs typeface="Cambria" panose="02040503050406030204" pitchFamily="18" charset="0"/>
                        </a:rPr>
                        <a:t>KALFALIK BELGESİ</a:t>
                      </a:r>
                      <a:endParaRPr kumimoji="0" lang="tr-TR" altLang="tr-TR" sz="1800" b="1" i="0" u="none" strike="noStrike" cap="none" normalizeH="0" baseline="0" smtClean="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alibri" panose="020F0502020204030204" pitchFamily="34"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alibri" panose="020F0502020204030204" pitchFamily="34" charset="0"/>
                        </a:defRPr>
                      </a:lvl2pPr>
                      <a:lvl3pPr marL="1143000" indent="-228600">
                        <a:spcBef>
                          <a:spcPct val="20000"/>
                        </a:spcBef>
                        <a:buClr>
                          <a:srgbClr val="980101"/>
                        </a:buClr>
                        <a:buSzPct val="60000"/>
                        <a:buFont typeface="Wingdings" panose="05000000000000000000" pitchFamily="2" charset="2"/>
                        <a:defRPr sz="1600">
                          <a:solidFill>
                            <a:schemeClr val="tx1"/>
                          </a:solidFill>
                          <a:latin typeface="Calibri" panose="020F0502020204030204" pitchFamily="34" charset="0"/>
                        </a:defRPr>
                      </a:lvl3pPr>
                      <a:lvl4pPr marL="1600200" indent="-228600">
                        <a:spcBef>
                          <a:spcPct val="20000"/>
                        </a:spcBef>
                        <a:buClr>
                          <a:srgbClr val="D3AAAA"/>
                        </a:buClr>
                        <a:buSzPct val="60000"/>
                        <a:buFont typeface="Wingdings" panose="05000000000000000000" pitchFamily="2" charset="2"/>
                        <a:defRPr sz="1600">
                          <a:solidFill>
                            <a:schemeClr val="tx1"/>
                          </a:solidFill>
                          <a:latin typeface="Calibri" panose="020F0502020204030204" pitchFamily="34" charset="0"/>
                        </a:defRPr>
                      </a:lvl4pPr>
                      <a:lvl5pPr marL="2057400" indent="-228600">
                        <a:spcBef>
                          <a:spcPct val="20000"/>
                        </a:spcBef>
                        <a:buClr>
                          <a:srgbClr val="BCB6B4"/>
                        </a:buClr>
                        <a:buSzPct val="68000"/>
                        <a:buFont typeface="Wingdings 2" panose="05020102010507070707" pitchFamily="18" charset="2"/>
                        <a:defRPr sz="1400">
                          <a:solidFill>
                            <a:schemeClr val="tx1"/>
                          </a:solidFill>
                          <a:latin typeface="Calibri" panose="020F0502020204030204" pitchFamily="34" charset="0"/>
                        </a:defRPr>
                      </a:lvl5pPr>
                      <a:lvl6pPr marL="25146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6pPr>
                      <a:lvl7pPr marL="29718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7pPr>
                      <a:lvl8pPr marL="34290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8pPr>
                      <a:lvl9pPr marL="38862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altLang="tr-TR" sz="1800" b="1" i="0" u="none" strike="noStrike" cap="none" normalizeH="0" baseline="0" smtClean="0">
                          <a:ln>
                            <a:noFill/>
                          </a:ln>
                          <a:solidFill>
                            <a:srgbClr val="FFFFFF"/>
                          </a:solidFill>
                          <a:effectLst/>
                          <a:latin typeface="Cambria" panose="02040503050406030204" pitchFamily="18" charset="0"/>
                          <a:ea typeface="Cambria" panose="02040503050406030204" pitchFamily="18" charset="0"/>
                          <a:cs typeface="Cambria" panose="02040503050406030204" pitchFamily="18" charset="0"/>
                        </a:rPr>
                        <a:t>USTALIK BELGESİ</a:t>
                      </a:r>
                      <a:endParaRPr kumimoji="0" lang="tr-TR" altLang="tr-TR" sz="1800" b="1" i="0" u="none" strike="noStrike" cap="none" normalizeH="0" baseline="0" smtClean="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alibri" panose="020F0502020204030204" pitchFamily="34"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alibri" panose="020F0502020204030204" pitchFamily="34" charset="0"/>
                        </a:defRPr>
                      </a:lvl2pPr>
                      <a:lvl3pPr marL="1143000" indent="-228600">
                        <a:spcBef>
                          <a:spcPct val="20000"/>
                        </a:spcBef>
                        <a:buClr>
                          <a:srgbClr val="980101"/>
                        </a:buClr>
                        <a:buSzPct val="60000"/>
                        <a:buFont typeface="Wingdings" panose="05000000000000000000" pitchFamily="2" charset="2"/>
                        <a:defRPr sz="1600">
                          <a:solidFill>
                            <a:schemeClr val="tx1"/>
                          </a:solidFill>
                          <a:latin typeface="Calibri" panose="020F0502020204030204" pitchFamily="34" charset="0"/>
                        </a:defRPr>
                      </a:lvl3pPr>
                      <a:lvl4pPr marL="1600200" indent="-228600">
                        <a:spcBef>
                          <a:spcPct val="20000"/>
                        </a:spcBef>
                        <a:buClr>
                          <a:srgbClr val="D3AAAA"/>
                        </a:buClr>
                        <a:buSzPct val="60000"/>
                        <a:buFont typeface="Wingdings" panose="05000000000000000000" pitchFamily="2" charset="2"/>
                        <a:defRPr sz="1600">
                          <a:solidFill>
                            <a:schemeClr val="tx1"/>
                          </a:solidFill>
                          <a:latin typeface="Calibri" panose="020F0502020204030204" pitchFamily="34" charset="0"/>
                        </a:defRPr>
                      </a:lvl4pPr>
                      <a:lvl5pPr marL="2057400" indent="-228600">
                        <a:spcBef>
                          <a:spcPct val="20000"/>
                        </a:spcBef>
                        <a:buClr>
                          <a:srgbClr val="BCB6B4"/>
                        </a:buClr>
                        <a:buSzPct val="68000"/>
                        <a:buFont typeface="Wingdings 2" panose="05020102010507070707" pitchFamily="18" charset="2"/>
                        <a:defRPr sz="1400">
                          <a:solidFill>
                            <a:schemeClr val="tx1"/>
                          </a:solidFill>
                          <a:latin typeface="Calibri" panose="020F0502020204030204" pitchFamily="34" charset="0"/>
                        </a:defRPr>
                      </a:lvl5pPr>
                      <a:lvl6pPr marL="25146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6pPr>
                      <a:lvl7pPr marL="29718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7pPr>
                      <a:lvl8pPr marL="34290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8pPr>
                      <a:lvl9pPr marL="38862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altLang="tr-TR" sz="1800" b="1" i="0" u="none" strike="noStrike" cap="none" normalizeH="0" baseline="0" smtClean="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rPr>
                        <a:t>USTAÖĞRETİCİLİK BEL.</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00038">
                <a:tc>
                  <a:txBody>
                    <a:bodyPr/>
                    <a:lstStyle>
                      <a:lvl1pPr>
                        <a:spcBef>
                          <a:spcPts val="600"/>
                        </a:spcBef>
                        <a:buClr>
                          <a:schemeClr val="accent1"/>
                        </a:buClr>
                        <a:buSzPct val="70000"/>
                        <a:buFont typeface="Wingdings" panose="05000000000000000000" pitchFamily="2" charset="2"/>
                        <a:defRPr sz="2000">
                          <a:solidFill>
                            <a:schemeClr val="tx1"/>
                          </a:solidFill>
                          <a:latin typeface="Calibri" panose="020F0502020204030204" pitchFamily="34"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alibri" panose="020F0502020204030204" pitchFamily="34" charset="0"/>
                        </a:defRPr>
                      </a:lvl2pPr>
                      <a:lvl3pPr marL="1143000" indent="-228600">
                        <a:spcBef>
                          <a:spcPct val="20000"/>
                        </a:spcBef>
                        <a:buClr>
                          <a:srgbClr val="980101"/>
                        </a:buClr>
                        <a:buSzPct val="60000"/>
                        <a:buFont typeface="Wingdings" panose="05000000000000000000" pitchFamily="2" charset="2"/>
                        <a:defRPr sz="1600">
                          <a:solidFill>
                            <a:schemeClr val="tx1"/>
                          </a:solidFill>
                          <a:latin typeface="Calibri" panose="020F0502020204030204" pitchFamily="34" charset="0"/>
                        </a:defRPr>
                      </a:lvl3pPr>
                      <a:lvl4pPr marL="1600200" indent="-228600">
                        <a:spcBef>
                          <a:spcPct val="20000"/>
                        </a:spcBef>
                        <a:buClr>
                          <a:srgbClr val="D3AAAA"/>
                        </a:buClr>
                        <a:buSzPct val="60000"/>
                        <a:buFont typeface="Wingdings" panose="05000000000000000000" pitchFamily="2" charset="2"/>
                        <a:defRPr sz="1600">
                          <a:solidFill>
                            <a:schemeClr val="tx1"/>
                          </a:solidFill>
                          <a:latin typeface="Calibri" panose="020F0502020204030204" pitchFamily="34" charset="0"/>
                        </a:defRPr>
                      </a:lvl4pPr>
                      <a:lvl5pPr marL="2057400" indent="-228600">
                        <a:spcBef>
                          <a:spcPct val="20000"/>
                        </a:spcBef>
                        <a:buClr>
                          <a:srgbClr val="BCB6B4"/>
                        </a:buClr>
                        <a:buSzPct val="68000"/>
                        <a:buFont typeface="Wingdings 2" panose="05020102010507070707" pitchFamily="18" charset="2"/>
                        <a:defRPr sz="1400">
                          <a:solidFill>
                            <a:schemeClr val="tx1"/>
                          </a:solidFill>
                          <a:latin typeface="Calibri" panose="020F0502020204030204" pitchFamily="34" charset="0"/>
                        </a:defRPr>
                      </a:lvl5pPr>
                      <a:lvl6pPr marL="25146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6pPr>
                      <a:lvl7pPr marL="29718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7pPr>
                      <a:lvl8pPr marL="34290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8pPr>
                      <a:lvl9pPr marL="38862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altLang="tr-TR" sz="1800" b="1" i="0" u="none" strike="noStrike" cap="none" normalizeH="0" baseline="0" smtClean="0">
                          <a:ln>
                            <a:noFill/>
                          </a:ln>
                          <a:solidFill>
                            <a:srgbClr val="FFFFFF"/>
                          </a:solidFill>
                          <a:effectLst/>
                          <a:latin typeface="Cambria" panose="02040503050406030204" pitchFamily="18" charset="0"/>
                          <a:ea typeface="Cambria" panose="02040503050406030204" pitchFamily="18" charset="0"/>
                          <a:cs typeface="Cambria" panose="02040503050406030204" pitchFamily="18" charset="0"/>
                        </a:rPr>
                        <a:t>2019 HAZİRAN</a:t>
                      </a:r>
                      <a:endParaRPr kumimoji="0" lang="tr-TR" altLang="tr-TR" sz="1800" b="1" i="0" u="none" strike="noStrike" cap="none" normalizeH="0" baseline="0" smtClean="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alibri" panose="020F0502020204030204" pitchFamily="34"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alibri" panose="020F0502020204030204" pitchFamily="34" charset="0"/>
                        </a:defRPr>
                      </a:lvl2pPr>
                      <a:lvl3pPr marL="1143000" indent="-228600">
                        <a:spcBef>
                          <a:spcPct val="20000"/>
                        </a:spcBef>
                        <a:buClr>
                          <a:srgbClr val="980101"/>
                        </a:buClr>
                        <a:buSzPct val="60000"/>
                        <a:buFont typeface="Wingdings" panose="05000000000000000000" pitchFamily="2" charset="2"/>
                        <a:defRPr sz="1600">
                          <a:solidFill>
                            <a:schemeClr val="tx1"/>
                          </a:solidFill>
                          <a:latin typeface="Calibri" panose="020F0502020204030204" pitchFamily="34" charset="0"/>
                        </a:defRPr>
                      </a:lvl3pPr>
                      <a:lvl4pPr marL="1600200" indent="-228600">
                        <a:spcBef>
                          <a:spcPct val="20000"/>
                        </a:spcBef>
                        <a:buClr>
                          <a:srgbClr val="D3AAAA"/>
                        </a:buClr>
                        <a:buSzPct val="60000"/>
                        <a:buFont typeface="Wingdings" panose="05000000000000000000" pitchFamily="2" charset="2"/>
                        <a:defRPr sz="1600">
                          <a:solidFill>
                            <a:schemeClr val="tx1"/>
                          </a:solidFill>
                          <a:latin typeface="Calibri" panose="020F0502020204030204" pitchFamily="34" charset="0"/>
                        </a:defRPr>
                      </a:lvl4pPr>
                      <a:lvl5pPr marL="2057400" indent="-228600">
                        <a:spcBef>
                          <a:spcPct val="20000"/>
                        </a:spcBef>
                        <a:buClr>
                          <a:srgbClr val="BCB6B4"/>
                        </a:buClr>
                        <a:buSzPct val="68000"/>
                        <a:buFont typeface="Wingdings 2" panose="05020102010507070707" pitchFamily="18" charset="2"/>
                        <a:defRPr sz="1400">
                          <a:solidFill>
                            <a:schemeClr val="tx1"/>
                          </a:solidFill>
                          <a:latin typeface="Calibri" panose="020F0502020204030204" pitchFamily="34" charset="0"/>
                        </a:defRPr>
                      </a:lvl5pPr>
                      <a:lvl6pPr marL="25146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6pPr>
                      <a:lvl7pPr marL="29718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7pPr>
                      <a:lvl8pPr marL="34290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8pPr>
                      <a:lvl9pPr marL="38862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altLang="tr-TR" sz="1800" b="0" i="0" u="none" strike="noStrike" cap="none" normalizeH="0" baseline="0" smtClean="0">
                          <a:ln>
                            <a:noFill/>
                          </a:ln>
                          <a:solidFill>
                            <a:srgbClr val="000000"/>
                          </a:solidFill>
                          <a:effectLst/>
                          <a:latin typeface="Cambria" panose="02040503050406030204" pitchFamily="18" charset="0"/>
                          <a:ea typeface="Cambria" panose="02040503050406030204" pitchFamily="18" charset="0"/>
                          <a:cs typeface="Cambria" panose="02040503050406030204" pitchFamily="18" charset="0"/>
                        </a:rPr>
                        <a:t>40</a:t>
                      </a:r>
                      <a:endParaRPr kumimoji="0" lang="tr-TR" altLang="tr-TR" sz="1800" b="0" i="0" u="none" strike="noStrike" cap="none" normalizeH="0" baseline="0" smtClean="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alibri" panose="020F0502020204030204" pitchFamily="34"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alibri" panose="020F0502020204030204" pitchFamily="34" charset="0"/>
                        </a:defRPr>
                      </a:lvl2pPr>
                      <a:lvl3pPr marL="1143000" indent="-228600">
                        <a:spcBef>
                          <a:spcPct val="20000"/>
                        </a:spcBef>
                        <a:buClr>
                          <a:srgbClr val="980101"/>
                        </a:buClr>
                        <a:buSzPct val="60000"/>
                        <a:buFont typeface="Wingdings" panose="05000000000000000000" pitchFamily="2" charset="2"/>
                        <a:defRPr sz="1600">
                          <a:solidFill>
                            <a:schemeClr val="tx1"/>
                          </a:solidFill>
                          <a:latin typeface="Calibri" panose="020F0502020204030204" pitchFamily="34" charset="0"/>
                        </a:defRPr>
                      </a:lvl3pPr>
                      <a:lvl4pPr marL="1600200" indent="-228600">
                        <a:spcBef>
                          <a:spcPct val="20000"/>
                        </a:spcBef>
                        <a:buClr>
                          <a:srgbClr val="D3AAAA"/>
                        </a:buClr>
                        <a:buSzPct val="60000"/>
                        <a:buFont typeface="Wingdings" panose="05000000000000000000" pitchFamily="2" charset="2"/>
                        <a:defRPr sz="1600">
                          <a:solidFill>
                            <a:schemeClr val="tx1"/>
                          </a:solidFill>
                          <a:latin typeface="Calibri" panose="020F0502020204030204" pitchFamily="34" charset="0"/>
                        </a:defRPr>
                      </a:lvl4pPr>
                      <a:lvl5pPr marL="2057400" indent="-228600">
                        <a:spcBef>
                          <a:spcPct val="20000"/>
                        </a:spcBef>
                        <a:buClr>
                          <a:srgbClr val="BCB6B4"/>
                        </a:buClr>
                        <a:buSzPct val="68000"/>
                        <a:buFont typeface="Wingdings 2" panose="05020102010507070707" pitchFamily="18" charset="2"/>
                        <a:defRPr sz="1400">
                          <a:solidFill>
                            <a:schemeClr val="tx1"/>
                          </a:solidFill>
                          <a:latin typeface="Calibri" panose="020F0502020204030204" pitchFamily="34" charset="0"/>
                        </a:defRPr>
                      </a:lvl5pPr>
                      <a:lvl6pPr marL="25146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6pPr>
                      <a:lvl7pPr marL="29718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7pPr>
                      <a:lvl8pPr marL="34290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8pPr>
                      <a:lvl9pPr marL="38862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altLang="tr-TR" sz="1800" b="0" i="0" u="none" strike="noStrike" cap="none" normalizeH="0" baseline="0" smtClean="0">
                          <a:ln>
                            <a:noFill/>
                          </a:ln>
                          <a:solidFill>
                            <a:srgbClr val="000000"/>
                          </a:solidFill>
                          <a:effectLst/>
                          <a:latin typeface="Cambria" panose="02040503050406030204" pitchFamily="18" charset="0"/>
                          <a:ea typeface="Cambria" panose="02040503050406030204" pitchFamily="18" charset="0"/>
                          <a:cs typeface="Cambria" panose="02040503050406030204" pitchFamily="18" charset="0"/>
                        </a:rPr>
                        <a:t>2</a:t>
                      </a:r>
                      <a:endParaRPr kumimoji="0" lang="tr-TR" altLang="tr-TR" sz="1800" b="0" i="0" u="none" strike="noStrike" cap="none" normalizeH="0" baseline="0" smtClean="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alibri" panose="020F0502020204030204" pitchFamily="34"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alibri" panose="020F0502020204030204" pitchFamily="34" charset="0"/>
                        </a:defRPr>
                      </a:lvl2pPr>
                      <a:lvl3pPr marL="1143000" indent="-228600">
                        <a:spcBef>
                          <a:spcPct val="20000"/>
                        </a:spcBef>
                        <a:buClr>
                          <a:srgbClr val="980101"/>
                        </a:buClr>
                        <a:buSzPct val="60000"/>
                        <a:buFont typeface="Wingdings" panose="05000000000000000000" pitchFamily="2" charset="2"/>
                        <a:defRPr sz="1600">
                          <a:solidFill>
                            <a:schemeClr val="tx1"/>
                          </a:solidFill>
                          <a:latin typeface="Calibri" panose="020F0502020204030204" pitchFamily="34" charset="0"/>
                        </a:defRPr>
                      </a:lvl3pPr>
                      <a:lvl4pPr marL="1600200" indent="-228600">
                        <a:spcBef>
                          <a:spcPct val="20000"/>
                        </a:spcBef>
                        <a:buClr>
                          <a:srgbClr val="D3AAAA"/>
                        </a:buClr>
                        <a:buSzPct val="60000"/>
                        <a:buFont typeface="Wingdings" panose="05000000000000000000" pitchFamily="2" charset="2"/>
                        <a:defRPr sz="1600">
                          <a:solidFill>
                            <a:schemeClr val="tx1"/>
                          </a:solidFill>
                          <a:latin typeface="Calibri" panose="020F0502020204030204" pitchFamily="34" charset="0"/>
                        </a:defRPr>
                      </a:lvl4pPr>
                      <a:lvl5pPr marL="2057400" indent="-228600">
                        <a:spcBef>
                          <a:spcPct val="20000"/>
                        </a:spcBef>
                        <a:buClr>
                          <a:srgbClr val="BCB6B4"/>
                        </a:buClr>
                        <a:buSzPct val="68000"/>
                        <a:buFont typeface="Wingdings 2" panose="05020102010507070707" pitchFamily="18" charset="2"/>
                        <a:defRPr sz="1400">
                          <a:solidFill>
                            <a:schemeClr val="tx1"/>
                          </a:solidFill>
                          <a:latin typeface="Calibri" panose="020F0502020204030204" pitchFamily="34" charset="0"/>
                        </a:defRPr>
                      </a:lvl5pPr>
                      <a:lvl6pPr marL="25146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6pPr>
                      <a:lvl7pPr marL="29718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7pPr>
                      <a:lvl8pPr marL="34290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8pPr>
                      <a:lvl9pPr marL="38862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altLang="tr-TR" sz="1800" b="0" i="0" u="none" strike="noStrike" cap="none" normalizeH="0" baseline="0" smtClean="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0038">
                <a:tc>
                  <a:txBody>
                    <a:bodyPr/>
                    <a:lstStyle>
                      <a:lvl1pPr>
                        <a:spcBef>
                          <a:spcPts val="600"/>
                        </a:spcBef>
                        <a:buClr>
                          <a:schemeClr val="accent1"/>
                        </a:buClr>
                        <a:buSzPct val="70000"/>
                        <a:buFont typeface="Wingdings" panose="05000000000000000000" pitchFamily="2" charset="2"/>
                        <a:defRPr sz="2000">
                          <a:solidFill>
                            <a:schemeClr val="tx1"/>
                          </a:solidFill>
                          <a:latin typeface="Calibri" panose="020F0502020204030204" pitchFamily="34"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alibri" panose="020F0502020204030204" pitchFamily="34" charset="0"/>
                        </a:defRPr>
                      </a:lvl2pPr>
                      <a:lvl3pPr marL="1143000" indent="-228600">
                        <a:spcBef>
                          <a:spcPct val="20000"/>
                        </a:spcBef>
                        <a:buClr>
                          <a:srgbClr val="980101"/>
                        </a:buClr>
                        <a:buSzPct val="60000"/>
                        <a:buFont typeface="Wingdings" panose="05000000000000000000" pitchFamily="2" charset="2"/>
                        <a:defRPr sz="1600">
                          <a:solidFill>
                            <a:schemeClr val="tx1"/>
                          </a:solidFill>
                          <a:latin typeface="Calibri" panose="020F0502020204030204" pitchFamily="34" charset="0"/>
                        </a:defRPr>
                      </a:lvl3pPr>
                      <a:lvl4pPr marL="1600200" indent="-228600">
                        <a:spcBef>
                          <a:spcPct val="20000"/>
                        </a:spcBef>
                        <a:buClr>
                          <a:srgbClr val="D3AAAA"/>
                        </a:buClr>
                        <a:buSzPct val="60000"/>
                        <a:buFont typeface="Wingdings" panose="05000000000000000000" pitchFamily="2" charset="2"/>
                        <a:defRPr sz="1600">
                          <a:solidFill>
                            <a:schemeClr val="tx1"/>
                          </a:solidFill>
                          <a:latin typeface="Calibri" panose="020F0502020204030204" pitchFamily="34" charset="0"/>
                        </a:defRPr>
                      </a:lvl4pPr>
                      <a:lvl5pPr marL="2057400" indent="-228600">
                        <a:spcBef>
                          <a:spcPct val="20000"/>
                        </a:spcBef>
                        <a:buClr>
                          <a:srgbClr val="BCB6B4"/>
                        </a:buClr>
                        <a:buSzPct val="68000"/>
                        <a:buFont typeface="Wingdings 2" panose="05020102010507070707" pitchFamily="18" charset="2"/>
                        <a:defRPr sz="1400">
                          <a:solidFill>
                            <a:schemeClr val="tx1"/>
                          </a:solidFill>
                          <a:latin typeface="Calibri" panose="020F0502020204030204" pitchFamily="34" charset="0"/>
                        </a:defRPr>
                      </a:lvl5pPr>
                      <a:lvl6pPr marL="25146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6pPr>
                      <a:lvl7pPr marL="29718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7pPr>
                      <a:lvl8pPr marL="34290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8pPr>
                      <a:lvl9pPr marL="38862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altLang="tr-TR" sz="1800" b="1" i="0" u="none" strike="noStrike" cap="none" normalizeH="0" baseline="0" smtClean="0">
                          <a:ln>
                            <a:noFill/>
                          </a:ln>
                          <a:solidFill>
                            <a:srgbClr val="FFFFFF"/>
                          </a:solidFill>
                          <a:effectLst/>
                          <a:latin typeface="Cambria" panose="02040503050406030204" pitchFamily="18" charset="0"/>
                          <a:ea typeface="Cambria" panose="02040503050406030204" pitchFamily="18" charset="0"/>
                          <a:cs typeface="Cambria" panose="02040503050406030204" pitchFamily="18" charset="0"/>
                        </a:rPr>
                        <a:t>2019 EKİM</a:t>
                      </a:r>
                      <a:endParaRPr kumimoji="0" lang="tr-TR" altLang="tr-TR" sz="1800" b="1" i="0" u="none" strike="noStrike" cap="none" normalizeH="0" baseline="0" smtClean="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alibri" panose="020F0502020204030204" pitchFamily="34"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alibri" panose="020F0502020204030204" pitchFamily="34" charset="0"/>
                        </a:defRPr>
                      </a:lvl2pPr>
                      <a:lvl3pPr marL="1143000" indent="-228600">
                        <a:spcBef>
                          <a:spcPct val="20000"/>
                        </a:spcBef>
                        <a:buClr>
                          <a:srgbClr val="980101"/>
                        </a:buClr>
                        <a:buSzPct val="60000"/>
                        <a:buFont typeface="Wingdings" panose="05000000000000000000" pitchFamily="2" charset="2"/>
                        <a:defRPr sz="1600">
                          <a:solidFill>
                            <a:schemeClr val="tx1"/>
                          </a:solidFill>
                          <a:latin typeface="Calibri" panose="020F0502020204030204" pitchFamily="34" charset="0"/>
                        </a:defRPr>
                      </a:lvl3pPr>
                      <a:lvl4pPr marL="1600200" indent="-228600">
                        <a:spcBef>
                          <a:spcPct val="20000"/>
                        </a:spcBef>
                        <a:buClr>
                          <a:srgbClr val="D3AAAA"/>
                        </a:buClr>
                        <a:buSzPct val="60000"/>
                        <a:buFont typeface="Wingdings" panose="05000000000000000000" pitchFamily="2" charset="2"/>
                        <a:defRPr sz="1600">
                          <a:solidFill>
                            <a:schemeClr val="tx1"/>
                          </a:solidFill>
                          <a:latin typeface="Calibri" panose="020F0502020204030204" pitchFamily="34" charset="0"/>
                        </a:defRPr>
                      </a:lvl4pPr>
                      <a:lvl5pPr marL="2057400" indent="-228600">
                        <a:spcBef>
                          <a:spcPct val="20000"/>
                        </a:spcBef>
                        <a:buClr>
                          <a:srgbClr val="BCB6B4"/>
                        </a:buClr>
                        <a:buSzPct val="68000"/>
                        <a:buFont typeface="Wingdings 2" panose="05020102010507070707" pitchFamily="18" charset="2"/>
                        <a:defRPr sz="1400">
                          <a:solidFill>
                            <a:schemeClr val="tx1"/>
                          </a:solidFill>
                          <a:latin typeface="Calibri" panose="020F0502020204030204" pitchFamily="34" charset="0"/>
                        </a:defRPr>
                      </a:lvl5pPr>
                      <a:lvl6pPr marL="25146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6pPr>
                      <a:lvl7pPr marL="29718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7pPr>
                      <a:lvl8pPr marL="34290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8pPr>
                      <a:lvl9pPr marL="38862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altLang="tr-TR" sz="1800" b="0" i="0" u="none" strike="noStrike" cap="none" normalizeH="0" baseline="0" smtClean="0">
                          <a:ln>
                            <a:noFill/>
                          </a:ln>
                          <a:solidFill>
                            <a:srgbClr val="000000"/>
                          </a:solidFill>
                          <a:effectLst/>
                          <a:latin typeface="Cambria" panose="02040503050406030204" pitchFamily="18" charset="0"/>
                          <a:ea typeface="Cambria" panose="02040503050406030204" pitchFamily="18" charset="0"/>
                          <a:cs typeface="Cambria" panose="02040503050406030204" pitchFamily="18" charset="0"/>
                        </a:rPr>
                        <a:t>16</a:t>
                      </a:r>
                      <a:endParaRPr kumimoji="0" lang="tr-TR" altLang="tr-TR" sz="1800" b="0" i="0" u="none" strike="noStrike" cap="none" normalizeH="0" baseline="0" smtClean="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alibri" panose="020F0502020204030204" pitchFamily="34"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alibri" panose="020F0502020204030204" pitchFamily="34" charset="0"/>
                        </a:defRPr>
                      </a:lvl2pPr>
                      <a:lvl3pPr marL="1143000" indent="-228600">
                        <a:spcBef>
                          <a:spcPct val="20000"/>
                        </a:spcBef>
                        <a:buClr>
                          <a:srgbClr val="980101"/>
                        </a:buClr>
                        <a:buSzPct val="60000"/>
                        <a:buFont typeface="Wingdings" panose="05000000000000000000" pitchFamily="2" charset="2"/>
                        <a:defRPr sz="1600">
                          <a:solidFill>
                            <a:schemeClr val="tx1"/>
                          </a:solidFill>
                          <a:latin typeface="Calibri" panose="020F0502020204030204" pitchFamily="34" charset="0"/>
                        </a:defRPr>
                      </a:lvl3pPr>
                      <a:lvl4pPr marL="1600200" indent="-228600">
                        <a:spcBef>
                          <a:spcPct val="20000"/>
                        </a:spcBef>
                        <a:buClr>
                          <a:srgbClr val="D3AAAA"/>
                        </a:buClr>
                        <a:buSzPct val="60000"/>
                        <a:buFont typeface="Wingdings" panose="05000000000000000000" pitchFamily="2" charset="2"/>
                        <a:defRPr sz="1600">
                          <a:solidFill>
                            <a:schemeClr val="tx1"/>
                          </a:solidFill>
                          <a:latin typeface="Calibri" panose="020F0502020204030204" pitchFamily="34" charset="0"/>
                        </a:defRPr>
                      </a:lvl4pPr>
                      <a:lvl5pPr marL="2057400" indent="-228600">
                        <a:spcBef>
                          <a:spcPct val="20000"/>
                        </a:spcBef>
                        <a:buClr>
                          <a:srgbClr val="BCB6B4"/>
                        </a:buClr>
                        <a:buSzPct val="68000"/>
                        <a:buFont typeface="Wingdings 2" panose="05020102010507070707" pitchFamily="18" charset="2"/>
                        <a:defRPr sz="1400">
                          <a:solidFill>
                            <a:schemeClr val="tx1"/>
                          </a:solidFill>
                          <a:latin typeface="Calibri" panose="020F0502020204030204" pitchFamily="34" charset="0"/>
                        </a:defRPr>
                      </a:lvl5pPr>
                      <a:lvl6pPr marL="25146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6pPr>
                      <a:lvl7pPr marL="29718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7pPr>
                      <a:lvl8pPr marL="34290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8pPr>
                      <a:lvl9pPr marL="38862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altLang="tr-TR" sz="1800" b="0" i="0" u="none" strike="noStrike" cap="none" normalizeH="0" baseline="0" smtClean="0">
                          <a:ln>
                            <a:noFill/>
                          </a:ln>
                          <a:solidFill>
                            <a:srgbClr val="000000"/>
                          </a:solidFill>
                          <a:effectLst/>
                          <a:latin typeface="Cambria" panose="02040503050406030204" pitchFamily="18" charset="0"/>
                          <a:ea typeface="Cambria" panose="02040503050406030204" pitchFamily="18" charset="0"/>
                          <a:cs typeface="Cambria" panose="02040503050406030204" pitchFamily="18" charset="0"/>
                        </a:rPr>
                        <a:t>17</a:t>
                      </a:r>
                      <a:endParaRPr kumimoji="0" lang="tr-TR" altLang="tr-TR" sz="1800" b="0" i="0" u="none" strike="noStrike" cap="none" normalizeH="0" baseline="0" smtClean="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alibri" panose="020F0502020204030204" pitchFamily="34"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alibri" panose="020F0502020204030204" pitchFamily="34" charset="0"/>
                        </a:defRPr>
                      </a:lvl2pPr>
                      <a:lvl3pPr marL="1143000" indent="-228600">
                        <a:spcBef>
                          <a:spcPct val="20000"/>
                        </a:spcBef>
                        <a:buClr>
                          <a:srgbClr val="980101"/>
                        </a:buClr>
                        <a:buSzPct val="60000"/>
                        <a:buFont typeface="Wingdings" panose="05000000000000000000" pitchFamily="2" charset="2"/>
                        <a:defRPr sz="1600">
                          <a:solidFill>
                            <a:schemeClr val="tx1"/>
                          </a:solidFill>
                          <a:latin typeface="Calibri" panose="020F0502020204030204" pitchFamily="34" charset="0"/>
                        </a:defRPr>
                      </a:lvl3pPr>
                      <a:lvl4pPr marL="1600200" indent="-228600">
                        <a:spcBef>
                          <a:spcPct val="20000"/>
                        </a:spcBef>
                        <a:buClr>
                          <a:srgbClr val="D3AAAA"/>
                        </a:buClr>
                        <a:buSzPct val="60000"/>
                        <a:buFont typeface="Wingdings" panose="05000000000000000000" pitchFamily="2" charset="2"/>
                        <a:defRPr sz="1600">
                          <a:solidFill>
                            <a:schemeClr val="tx1"/>
                          </a:solidFill>
                          <a:latin typeface="Calibri" panose="020F0502020204030204" pitchFamily="34" charset="0"/>
                        </a:defRPr>
                      </a:lvl4pPr>
                      <a:lvl5pPr marL="2057400" indent="-228600">
                        <a:spcBef>
                          <a:spcPct val="20000"/>
                        </a:spcBef>
                        <a:buClr>
                          <a:srgbClr val="BCB6B4"/>
                        </a:buClr>
                        <a:buSzPct val="68000"/>
                        <a:buFont typeface="Wingdings 2" panose="05020102010507070707" pitchFamily="18" charset="2"/>
                        <a:defRPr sz="1400">
                          <a:solidFill>
                            <a:schemeClr val="tx1"/>
                          </a:solidFill>
                          <a:latin typeface="Calibri" panose="020F0502020204030204" pitchFamily="34" charset="0"/>
                        </a:defRPr>
                      </a:lvl5pPr>
                      <a:lvl6pPr marL="25146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6pPr>
                      <a:lvl7pPr marL="29718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7pPr>
                      <a:lvl8pPr marL="34290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8pPr>
                      <a:lvl9pPr marL="38862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altLang="tr-TR" sz="1800" b="0" i="0" u="none" strike="noStrike" cap="none" normalizeH="0" baseline="0" smtClean="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4638">
                <a:tc>
                  <a:txBody>
                    <a:bodyPr/>
                    <a:lstStyle>
                      <a:lvl1pPr>
                        <a:spcBef>
                          <a:spcPts val="600"/>
                        </a:spcBef>
                        <a:buClr>
                          <a:schemeClr val="accent1"/>
                        </a:buClr>
                        <a:buSzPct val="70000"/>
                        <a:buFont typeface="Wingdings" panose="05000000000000000000" pitchFamily="2" charset="2"/>
                        <a:defRPr sz="2000">
                          <a:solidFill>
                            <a:schemeClr val="tx1"/>
                          </a:solidFill>
                          <a:latin typeface="Calibri" panose="020F0502020204030204" pitchFamily="34"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alibri" panose="020F0502020204030204" pitchFamily="34" charset="0"/>
                        </a:defRPr>
                      </a:lvl2pPr>
                      <a:lvl3pPr marL="1143000" indent="-228600">
                        <a:spcBef>
                          <a:spcPct val="20000"/>
                        </a:spcBef>
                        <a:buClr>
                          <a:srgbClr val="980101"/>
                        </a:buClr>
                        <a:buSzPct val="60000"/>
                        <a:buFont typeface="Wingdings" panose="05000000000000000000" pitchFamily="2" charset="2"/>
                        <a:defRPr sz="1600">
                          <a:solidFill>
                            <a:schemeClr val="tx1"/>
                          </a:solidFill>
                          <a:latin typeface="Calibri" panose="020F0502020204030204" pitchFamily="34" charset="0"/>
                        </a:defRPr>
                      </a:lvl3pPr>
                      <a:lvl4pPr marL="1600200" indent="-228600">
                        <a:spcBef>
                          <a:spcPct val="20000"/>
                        </a:spcBef>
                        <a:buClr>
                          <a:srgbClr val="D3AAAA"/>
                        </a:buClr>
                        <a:buSzPct val="60000"/>
                        <a:buFont typeface="Wingdings" panose="05000000000000000000" pitchFamily="2" charset="2"/>
                        <a:defRPr sz="1600">
                          <a:solidFill>
                            <a:schemeClr val="tx1"/>
                          </a:solidFill>
                          <a:latin typeface="Calibri" panose="020F0502020204030204" pitchFamily="34" charset="0"/>
                        </a:defRPr>
                      </a:lvl4pPr>
                      <a:lvl5pPr marL="2057400" indent="-228600">
                        <a:spcBef>
                          <a:spcPct val="20000"/>
                        </a:spcBef>
                        <a:buClr>
                          <a:srgbClr val="BCB6B4"/>
                        </a:buClr>
                        <a:buSzPct val="68000"/>
                        <a:buFont typeface="Wingdings 2" panose="05020102010507070707" pitchFamily="18" charset="2"/>
                        <a:defRPr sz="1400">
                          <a:solidFill>
                            <a:schemeClr val="tx1"/>
                          </a:solidFill>
                          <a:latin typeface="Calibri" panose="020F0502020204030204" pitchFamily="34" charset="0"/>
                        </a:defRPr>
                      </a:lvl5pPr>
                      <a:lvl6pPr marL="25146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6pPr>
                      <a:lvl7pPr marL="29718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7pPr>
                      <a:lvl8pPr marL="34290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8pPr>
                      <a:lvl9pPr marL="38862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altLang="tr-TR" sz="1800" b="1" i="0" u="none" strike="noStrike" cap="none" normalizeH="0" baseline="0" smtClean="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rPr>
                        <a:t>2019 ARALIK</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alibri" panose="020F0502020204030204" pitchFamily="34"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alibri" panose="020F0502020204030204" pitchFamily="34" charset="0"/>
                        </a:defRPr>
                      </a:lvl2pPr>
                      <a:lvl3pPr marL="1143000" indent="-228600">
                        <a:spcBef>
                          <a:spcPct val="20000"/>
                        </a:spcBef>
                        <a:buClr>
                          <a:srgbClr val="980101"/>
                        </a:buClr>
                        <a:buSzPct val="60000"/>
                        <a:buFont typeface="Wingdings" panose="05000000000000000000" pitchFamily="2" charset="2"/>
                        <a:defRPr sz="1600">
                          <a:solidFill>
                            <a:schemeClr val="tx1"/>
                          </a:solidFill>
                          <a:latin typeface="Calibri" panose="020F0502020204030204" pitchFamily="34" charset="0"/>
                        </a:defRPr>
                      </a:lvl3pPr>
                      <a:lvl4pPr marL="1600200" indent="-228600">
                        <a:spcBef>
                          <a:spcPct val="20000"/>
                        </a:spcBef>
                        <a:buClr>
                          <a:srgbClr val="D3AAAA"/>
                        </a:buClr>
                        <a:buSzPct val="60000"/>
                        <a:buFont typeface="Wingdings" panose="05000000000000000000" pitchFamily="2" charset="2"/>
                        <a:defRPr sz="1600">
                          <a:solidFill>
                            <a:schemeClr val="tx1"/>
                          </a:solidFill>
                          <a:latin typeface="Calibri" panose="020F0502020204030204" pitchFamily="34" charset="0"/>
                        </a:defRPr>
                      </a:lvl4pPr>
                      <a:lvl5pPr marL="2057400" indent="-228600">
                        <a:spcBef>
                          <a:spcPct val="20000"/>
                        </a:spcBef>
                        <a:buClr>
                          <a:srgbClr val="BCB6B4"/>
                        </a:buClr>
                        <a:buSzPct val="68000"/>
                        <a:buFont typeface="Wingdings 2" panose="05020102010507070707" pitchFamily="18" charset="2"/>
                        <a:defRPr sz="1400">
                          <a:solidFill>
                            <a:schemeClr val="tx1"/>
                          </a:solidFill>
                          <a:latin typeface="Calibri" panose="020F0502020204030204" pitchFamily="34" charset="0"/>
                        </a:defRPr>
                      </a:lvl5pPr>
                      <a:lvl6pPr marL="25146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6pPr>
                      <a:lvl7pPr marL="29718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7pPr>
                      <a:lvl8pPr marL="34290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8pPr>
                      <a:lvl9pPr marL="38862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altLang="tr-TR" sz="1800" b="0" i="0" u="none" strike="noStrike" cap="none" normalizeH="0" baseline="0" smtClean="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4</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alibri" panose="020F0502020204030204" pitchFamily="34"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alibri" panose="020F0502020204030204" pitchFamily="34" charset="0"/>
                        </a:defRPr>
                      </a:lvl2pPr>
                      <a:lvl3pPr marL="1143000" indent="-228600">
                        <a:spcBef>
                          <a:spcPct val="20000"/>
                        </a:spcBef>
                        <a:buClr>
                          <a:srgbClr val="980101"/>
                        </a:buClr>
                        <a:buSzPct val="60000"/>
                        <a:buFont typeface="Wingdings" panose="05000000000000000000" pitchFamily="2" charset="2"/>
                        <a:defRPr sz="1600">
                          <a:solidFill>
                            <a:schemeClr val="tx1"/>
                          </a:solidFill>
                          <a:latin typeface="Calibri" panose="020F0502020204030204" pitchFamily="34" charset="0"/>
                        </a:defRPr>
                      </a:lvl3pPr>
                      <a:lvl4pPr marL="1600200" indent="-228600">
                        <a:spcBef>
                          <a:spcPct val="20000"/>
                        </a:spcBef>
                        <a:buClr>
                          <a:srgbClr val="D3AAAA"/>
                        </a:buClr>
                        <a:buSzPct val="60000"/>
                        <a:buFont typeface="Wingdings" panose="05000000000000000000" pitchFamily="2" charset="2"/>
                        <a:defRPr sz="1600">
                          <a:solidFill>
                            <a:schemeClr val="tx1"/>
                          </a:solidFill>
                          <a:latin typeface="Calibri" panose="020F0502020204030204" pitchFamily="34" charset="0"/>
                        </a:defRPr>
                      </a:lvl4pPr>
                      <a:lvl5pPr marL="2057400" indent="-228600">
                        <a:spcBef>
                          <a:spcPct val="20000"/>
                        </a:spcBef>
                        <a:buClr>
                          <a:srgbClr val="BCB6B4"/>
                        </a:buClr>
                        <a:buSzPct val="68000"/>
                        <a:buFont typeface="Wingdings 2" panose="05020102010507070707" pitchFamily="18" charset="2"/>
                        <a:defRPr sz="1400">
                          <a:solidFill>
                            <a:schemeClr val="tx1"/>
                          </a:solidFill>
                          <a:latin typeface="Calibri" panose="020F0502020204030204" pitchFamily="34" charset="0"/>
                        </a:defRPr>
                      </a:lvl5pPr>
                      <a:lvl6pPr marL="25146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6pPr>
                      <a:lvl7pPr marL="29718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7pPr>
                      <a:lvl8pPr marL="34290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8pPr>
                      <a:lvl9pPr marL="38862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altLang="tr-TR" sz="1800" b="0" i="0" u="none" strike="noStrike" cap="none" normalizeH="0" baseline="0" smtClean="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6</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alibri" panose="020F0502020204030204" pitchFamily="34"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alibri" panose="020F0502020204030204" pitchFamily="34" charset="0"/>
                        </a:defRPr>
                      </a:lvl2pPr>
                      <a:lvl3pPr marL="1143000" indent="-228600">
                        <a:spcBef>
                          <a:spcPct val="20000"/>
                        </a:spcBef>
                        <a:buClr>
                          <a:srgbClr val="980101"/>
                        </a:buClr>
                        <a:buSzPct val="60000"/>
                        <a:buFont typeface="Wingdings" panose="05000000000000000000" pitchFamily="2" charset="2"/>
                        <a:defRPr sz="1600">
                          <a:solidFill>
                            <a:schemeClr val="tx1"/>
                          </a:solidFill>
                          <a:latin typeface="Calibri" panose="020F0502020204030204" pitchFamily="34" charset="0"/>
                        </a:defRPr>
                      </a:lvl3pPr>
                      <a:lvl4pPr marL="1600200" indent="-228600">
                        <a:spcBef>
                          <a:spcPct val="20000"/>
                        </a:spcBef>
                        <a:buClr>
                          <a:srgbClr val="D3AAAA"/>
                        </a:buClr>
                        <a:buSzPct val="60000"/>
                        <a:buFont typeface="Wingdings" panose="05000000000000000000" pitchFamily="2" charset="2"/>
                        <a:defRPr sz="1600">
                          <a:solidFill>
                            <a:schemeClr val="tx1"/>
                          </a:solidFill>
                          <a:latin typeface="Calibri" panose="020F0502020204030204" pitchFamily="34" charset="0"/>
                        </a:defRPr>
                      </a:lvl4pPr>
                      <a:lvl5pPr marL="2057400" indent="-228600">
                        <a:spcBef>
                          <a:spcPct val="20000"/>
                        </a:spcBef>
                        <a:buClr>
                          <a:srgbClr val="BCB6B4"/>
                        </a:buClr>
                        <a:buSzPct val="68000"/>
                        <a:buFont typeface="Wingdings 2" panose="05020102010507070707" pitchFamily="18" charset="2"/>
                        <a:defRPr sz="1400">
                          <a:solidFill>
                            <a:schemeClr val="tx1"/>
                          </a:solidFill>
                          <a:latin typeface="Calibri" panose="020F0502020204030204" pitchFamily="34" charset="0"/>
                        </a:defRPr>
                      </a:lvl5pPr>
                      <a:lvl6pPr marL="25146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6pPr>
                      <a:lvl7pPr marL="29718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7pPr>
                      <a:lvl8pPr marL="34290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8pPr>
                      <a:lvl9pPr marL="38862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altLang="tr-TR" sz="1800" b="0" i="0" u="none" strike="noStrike" cap="none" normalizeH="0" baseline="0" smtClean="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21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4638">
                <a:tc>
                  <a:txBody>
                    <a:bodyPr/>
                    <a:lstStyle>
                      <a:lvl1pPr>
                        <a:spcBef>
                          <a:spcPts val="600"/>
                        </a:spcBef>
                        <a:buClr>
                          <a:schemeClr val="accent1"/>
                        </a:buClr>
                        <a:buSzPct val="70000"/>
                        <a:buFont typeface="Wingdings" panose="05000000000000000000" pitchFamily="2" charset="2"/>
                        <a:defRPr sz="2000">
                          <a:solidFill>
                            <a:schemeClr val="tx1"/>
                          </a:solidFill>
                          <a:latin typeface="Calibri" panose="020F0502020204030204" pitchFamily="34"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alibri" panose="020F0502020204030204" pitchFamily="34" charset="0"/>
                        </a:defRPr>
                      </a:lvl2pPr>
                      <a:lvl3pPr marL="1143000" indent="-228600">
                        <a:spcBef>
                          <a:spcPct val="20000"/>
                        </a:spcBef>
                        <a:buClr>
                          <a:srgbClr val="980101"/>
                        </a:buClr>
                        <a:buSzPct val="60000"/>
                        <a:buFont typeface="Wingdings" panose="05000000000000000000" pitchFamily="2" charset="2"/>
                        <a:defRPr sz="1600">
                          <a:solidFill>
                            <a:schemeClr val="tx1"/>
                          </a:solidFill>
                          <a:latin typeface="Calibri" panose="020F0502020204030204" pitchFamily="34" charset="0"/>
                        </a:defRPr>
                      </a:lvl3pPr>
                      <a:lvl4pPr marL="1600200" indent="-228600">
                        <a:spcBef>
                          <a:spcPct val="20000"/>
                        </a:spcBef>
                        <a:buClr>
                          <a:srgbClr val="D3AAAA"/>
                        </a:buClr>
                        <a:buSzPct val="60000"/>
                        <a:buFont typeface="Wingdings" panose="05000000000000000000" pitchFamily="2" charset="2"/>
                        <a:defRPr sz="1600">
                          <a:solidFill>
                            <a:schemeClr val="tx1"/>
                          </a:solidFill>
                          <a:latin typeface="Calibri" panose="020F0502020204030204" pitchFamily="34" charset="0"/>
                        </a:defRPr>
                      </a:lvl4pPr>
                      <a:lvl5pPr marL="2057400" indent="-228600">
                        <a:spcBef>
                          <a:spcPct val="20000"/>
                        </a:spcBef>
                        <a:buClr>
                          <a:srgbClr val="BCB6B4"/>
                        </a:buClr>
                        <a:buSzPct val="68000"/>
                        <a:buFont typeface="Wingdings 2" panose="05020102010507070707" pitchFamily="18" charset="2"/>
                        <a:defRPr sz="1400">
                          <a:solidFill>
                            <a:schemeClr val="tx1"/>
                          </a:solidFill>
                          <a:latin typeface="Calibri" panose="020F0502020204030204" pitchFamily="34" charset="0"/>
                        </a:defRPr>
                      </a:lvl5pPr>
                      <a:lvl6pPr marL="25146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6pPr>
                      <a:lvl7pPr marL="29718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7pPr>
                      <a:lvl8pPr marL="34290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8pPr>
                      <a:lvl9pPr marL="38862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altLang="tr-TR" sz="1800" b="1" i="0" u="none" strike="noStrike" cap="none" normalizeH="0" baseline="0" smtClean="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rPr>
                        <a:t>2020 ŞUBAT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alibri" panose="020F0502020204030204" pitchFamily="34"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alibri" panose="020F0502020204030204" pitchFamily="34" charset="0"/>
                        </a:defRPr>
                      </a:lvl2pPr>
                      <a:lvl3pPr marL="1143000" indent="-228600">
                        <a:spcBef>
                          <a:spcPct val="20000"/>
                        </a:spcBef>
                        <a:buClr>
                          <a:srgbClr val="980101"/>
                        </a:buClr>
                        <a:buSzPct val="60000"/>
                        <a:buFont typeface="Wingdings" panose="05000000000000000000" pitchFamily="2" charset="2"/>
                        <a:defRPr sz="1600">
                          <a:solidFill>
                            <a:schemeClr val="tx1"/>
                          </a:solidFill>
                          <a:latin typeface="Calibri" panose="020F0502020204030204" pitchFamily="34" charset="0"/>
                        </a:defRPr>
                      </a:lvl3pPr>
                      <a:lvl4pPr marL="1600200" indent="-228600">
                        <a:spcBef>
                          <a:spcPct val="20000"/>
                        </a:spcBef>
                        <a:buClr>
                          <a:srgbClr val="D3AAAA"/>
                        </a:buClr>
                        <a:buSzPct val="60000"/>
                        <a:buFont typeface="Wingdings" panose="05000000000000000000" pitchFamily="2" charset="2"/>
                        <a:defRPr sz="1600">
                          <a:solidFill>
                            <a:schemeClr val="tx1"/>
                          </a:solidFill>
                          <a:latin typeface="Calibri" panose="020F0502020204030204" pitchFamily="34" charset="0"/>
                        </a:defRPr>
                      </a:lvl4pPr>
                      <a:lvl5pPr marL="2057400" indent="-228600">
                        <a:spcBef>
                          <a:spcPct val="20000"/>
                        </a:spcBef>
                        <a:buClr>
                          <a:srgbClr val="BCB6B4"/>
                        </a:buClr>
                        <a:buSzPct val="68000"/>
                        <a:buFont typeface="Wingdings 2" panose="05020102010507070707" pitchFamily="18" charset="2"/>
                        <a:defRPr sz="1400">
                          <a:solidFill>
                            <a:schemeClr val="tx1"/>
                          </a:solidFill>
                          <a:latin typeface="Calibri" panose="020F0502020204030204" pitchFamily="34" charset="0"/>
                        </a:defRPr>
                      </a:lvl5pPr>
                      <a:lvl6pPr marL="25146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6pPr>
                      <a:lvl7pPr marL="29718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7pPr>
                      <a:lvl8pPr marL="34290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8pPr>
                      <a:lvl9pPr marL="38862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altLang="tr-TR" sz="1800" b="0" i="0" u="none" strike="noStrike" cap="none" normalizeH="0" baseline="0" smtClean="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12</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alibri" panose="020F0502020204030204" pitchFamily="34"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alibri" panose="020F0502020204030204" pitchFamily="34" charset="0"/>
                        </a:defRPr>
                      </a:lvl2pPr>
                      <a:lvl3pPr marL="1143000" indent="-228600">
                        <a:spcBef>
                          <a:spcPct val="20000"/>
                        </a:spcBef>
                        <a:buClr>
                          <a:srgbClr val="980101"/>
                        </a:buClr>
                        <a:buSzPct val="60000"/>
                        <a:buFont typeface="Wingdings" panose="05000000000000000000" pitchFamily="2" charset="2"/>
                        <a:defRPr sz="1600">
                          <a:solidFill>
                            <a:schemeClr val="tx1"/>
                          </a:solidFill>
                          <a:latin typeface="Calibri" panose="020F0502020204030204" pitchFamily="34" charset="0"/>
                        </a:defRPr>
                      </a:lvl3pPr>
                      <a:lvl4pPr marL="1600200" indent="-228600">
                        <a:spcBef>
                          <a:spcPct val="20000"/>
                        </a:spcBef>
                        <a:buClr>
                          <a:srgbClr val="D3AAAA"/>
                        </a:buClr>
                        <a:buSzPct val="60000"/>
                        <a:buFont typeface="Wingdings" panose="05000000000000000000" pitchFamily="2" charset="2"/>
                        <a:defRPr sz="1600">
                          <a:solidFill>
                            <a:schemeClr val="tx1"/>
                          </a:solidFill>
                          <a:latin typeface="Calibri" panose="020F0502020204030204" pitchFamily="34" charset="0"/>
                        </a:defRPr>
                      </a:lvl4pPr>
                      <a:lvl5pPr marL="2057400" indent="-228600">
                        <a:spcBef>
                          <a:spcPct val="20000"/>
                        </a:spcBef>
                        <a:buClr>
                          <a:srgbClr val="BCB6B4"/>
                        </a:buClr>
                        <a:buSzPct val="68000"/>
                        <a:buFont typeface="Wingdings 2" panose="05020102010507070707" pitchFamily="18" charset="2"/>
                        <a:defRPr sz="1400">
                          <a:solidFill>
                            <a:schemeClr val="tx1"/>
                          </a:solidFill>
                          <a:latin typeface="Calibri" panose="020F0502020204030204" pitchFamily="34" charset="0"/>
                        </a:defRPr>
                      </a:lvl5pPr>
                      <a:lvl6pPr marL="25146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6pPr>
                      <a:lvl7pPr marL="29718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7pPr>
                      <a:lvl8pPr marL="34290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8pPr>
                      <a:lvl9pPr marL="38862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altLang="tr-TR" sz="1800" b="0" i="0" u="none" strike="noStrike" cap="none" normalizeH="0" baseline="0" smtClean="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16</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alibri" panose="020F0502020204030204" pitchFamily="34"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alibri" panose="020F0502020204030204" pitchFamily="34" charset="0"/>
                        </a:defRPr>
                      </a:lvl2pPr>
                      <a:lvl3pPr marL="1143000" indent="-228600">
                        <a:spcBef>
                          <a:spcPct val="20000"/>
                        </a:spcBef>
                        <a:buClr>
                          <a:srgbClr val="980101"/>
                        </a:buClr>
                        <a:buSzPct val="60000"/>
                        <a:buFont typeface="Wingdings" panose="05000000000000000000" pitchFamily="2" charset="2"/>
                        <a:defRPr sz="1600">
                          <a:solidFill>
                            <a:schemeClr val="tx1"/>
                          </a:solidFill>
                          <a:latin typeface="Calibri" panose="020F0502020204030204" pitchFamily="34" charset="0"/>
                        </a:defRPr>
                      </a:lvl3pPr>
                      <a:lvl4pPr marL="1600200" indent="-228600">
                        <a:spcBef>
                          <a:spcPct val="20000"/>
                        </a:spcBef>
                        <a:buClr>
                          <a:srgbClr val="D3AAAA"/>
                        </a:buClr>
                        <a:buSzPct val="60000"/>
                        <a:buFont typeface="Wingdings" panose="05000000000000000000" pitchFamily="2" charset="2"/>
                        <a:defRPr sz="1600">
                          <a:solidFill>
                            <a:schemeClr val="tx1"/>
                          </a:solidFill>
                          <a:latin typeface="Calibri" panose="020F0502020204030204" pitchFamily="34" charset="0"/>
                        </a:defRPr>
                      </a:lvl4pPr>
                      <a:lvl5pPr marL="2057400" indent="-228600">
                        <a:spcBef>
                          <a:spcPct val="20000"/>
                        </a:spcBef>
                        <a:buClr>
                          <a:srgbClr val="BCB6B4"/>
                        </a:buClr>
                        <a:buSzPct val="68000"/>
                        <a:buFont typeface="Wingdings 2" panose="05020102010507070707" pitchFamily="18" charset="2"/>
                        <a:defRPr sz="1400">
                          <a:solidFill>
                            <a:schemeClr val="tx1"/>
                          </a:solidFill>
                          <a:latin typeface="Calibri" panose="020F0502020204030204" pitchFamily="34" charset="0"/>
                        </a:defRPr>
                      </a:lvl5pPr>
                      <a:lvl6pPr marL="25146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6pPr>
                      <a:lvl7pPr marL="29718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7pPr>
                      <a:lvl8pPr marL="34290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8pPr>
                      <a:lvl9pPr marL="38862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altLang="tr-TR" sz="1800" b="0" i="0" u="none" strike="noStrike" cap="none" normalizeH="0" baseline="0" smtClean="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4638">
                <a:tc>
                  <a:txBody>
                    <a:bodyPr/>
                    <a:lstStyle>
                      <a:lvl1pPr>
                        <a:spcBef>
                          <a:spcPts val="600"/>
                        </a:spcBef>
                        <a:buClr>
                          <a:schemeClr val="accent1"/>
                        </a:buClr>
                        <a:buSzPct val="70000"/>
                        <a:buFont typeface="Wingdings" panose="05000000000000000000" pitchFamily="2" charset="2"/>
                        <a:defRPr sz="2000">
                          <a:solidFill>
                            <a:schemeClr val="tx1"/>
                          </a:solidFill>
                          <a:latin typeface="Calibri" panose="020F0502020204030204" pitchFamily="34"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alibri" panose="020F0502020204030204" pitchFamily="34" charset="0"/>
                        </a:defRPr>
                      </a:lvl2pPr>
                      <a:lvl3pPr marL="1143000" indent="-228600">
                        <a:spcBef>
                          <a:spcPct val="20000"/>
                        </a:spcBef>
                        <a:buClr>
                          <a:srgbClr val="980101"/>
                        </a:buClr>
                        <a:buSzPct val="60000"/>
                        <a:buFont typeface="Wingdings" panose="05000000000000000000" pitchFamily="2" charset="2"/>
                        <a:defRPr sz="1600">
                          <a:solidFill>
                            <a:schemeClr val="tx1"/>
                          </a:solidFill>
                          <a:latin typeface="Calibri" panose="020F0502020204030204" pitchFamily="34" charset="0"/>
                        </a:defRPr>
                      </a:lvl3pPr>
                      <a:lvl4pPr marL="1600200" indent="-228600">
                        <a:spcBef>
                          <a:spcPct val="20000"/>
                        </a:spcBef>
                        <a:buClr>
                          <a:srgbClr val="D3AAAA"/>
                        </a:buClr>
                        <a:buSzPct val="60000"/>
                        <a:buFont typeface="Wingdings" panose="05000000000000000000" pitchFamily="2" charset="2"/>
                        <a:defRPr sz="1600">
                          <a:solidFill>
                            <a:schemeClr val="tx1"/>
                          </a:solidFill>
                          <a:latin typeface="Calibri" panose="020F0502020204030204" pitchFamily="34" charset="0"/>
                        </a:defRPr>
                      </a:lvl4pPr>
                      <a:lvl5pPr marL="2057400" indent="-228600">
                        <a:spcBef>
                          <a:spcPct val="20000"/>
                        </a:spcBef>
                        <a:buClr>
                          <a:srgbClr val="BCB6B4"/>
                        </a:buClr>
                        <a:buSzPct val="68000"/>
                        <a:buFont typeface="Wingdings 2" panose="05020102010507070707" pitchFamily="18" charset="2"/>
                        <a:defRPr sz="1400">
                          <a:solidFill>
                            <a:schemeClr val="tx1"/>
                          </a:solidFill>
                          <a:latin typeface="Calibri" panose="020F0502020204030204" pitchFamily="34" charset="0"/>
                        </a:defRPr>
                      </a:lvl5pPr>
                      <a:lvl6pPr marL="25146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6pPr>
                      <a:lvl7pPr marL="29718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7pPr>
                      <a:lvl8pPr marL="34290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8pPr>
                      <a:lvl9pPr marL="38862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altLang="tr-TR" sz="1800" b="1" i="0" u="none" strike="noStrike" cap="none" normalizeH="0" baseline="0" smtClean="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rPr>
                        <a:t>2020 EKİM</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alibri" panose="020F0502020204030204" pitchFamily="34"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alibri" panose="020F0502020204030204" pitchFamily="34" charset="0"/>
                        </a:defRPr>
                      </a:lvl2pPr>
                      <a:lvl3pPr marL="1143000" indent="-228600">
                        <a:spcBef>
                          <a:spcPct val="20000"/>
                        </a:spcBef>
                        <a:buClr>
                          <a:srgbClr val="980101"/>
                        </a:buClr>
                        <a:buSzPct val="60000"/>
                        <a:buFont typeface="Wingdings" panose="05000000000000000000" pitchFamily="2" charset="2"/>
                        <a:defRPr sz="1600">
                          <a:solidFill>
                            <a:schemeClr val="tx1"/>
                          </a:solidFill>
                          <a:latin typeface="Calibri" panose="020F0502020204030204" pitchFamily="34" charset="0"/>
                        </a:defRPr>
                      </a:lvl3pPr>
                      <a:lvl4pPr marL="1600200" indent="-228600">
                        <a:spcBef>
                          <a:spcPct val="20000"/>
                        </a:spcBef>
                        <a:buClr>
                          <a:srgbClr val="D3AAAA"/>
                        </a:buClr>
                        <a:buSzPct val="60000"/>
                        <a:buFont typeface="Wingdings" panose="05000000000000000000" pitchFamily="2" charset="2"/>
                        <a:defRPr sz="1600">
                          <a:solidFill>
                            <a:schemeClr val="tx1"/>
                          </a:solidFill>
                          <a:latin typeface="Calibri" panose="020F0502020204030204" pitchFamily="34" charset="0"/>
                        </a:defRPr>
                      </a:lvl4pPr>
                      <a:lvl5pPr marL="2057400" indent="-228600">
                        <a:spcBef>
                          <a:spcPct val="20000"/>
                        </a:spcBef>
                        <a:buClr>
                          <a:srgbClr val="BCB6B4"/>
                        </a:buClr>
                        <a:buSzPct val="68000"/>
                        <a:buFont typeface="Wingdings 2" panose="05020102010507070707" pitchFamily="18" charset="2"/>
                        <a:defRPr sz="1400">
                          <a:solidFill>
                            <a:schemeClr val="tx1"/>
                          </a:solidFill>
                          <a:latin typeface="Calibri" panose="020F0502020204030204" pitchFamily="34" charset="0"/>
                        </a:defRPr>
                      </a:lvl5pPr>
                      <a:lvl6pPr marL="25146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6pPr>
                      <a:lvl7pPr marL="29718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7pPr>
                      <a:lvl8pPr marL="34290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8pPr>
                      <a:lvl9pPr marL="38862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altLang="tr-TR" sz="1800" b="0" i="0" u="none" strike="noStrike" cap="none" normalizeH="0" baseline="0" smtClean="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8</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alibri" panose="020F0502020204030204" pitchFamily="34"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alibri" panose="020F0502020204030204" pitchFamily="34" charset="0"/>
                        </a:defRPr>
                      </a:lvl2pPr>
                      <a:lvl3pPr marL="1143000" indent="-228600">
                        <a:spcBef>
                          <a:spcPct val="20000"/>
                        </a:spcBef>
                        <a:buClr>
                          <a:srgbClr val="980101"/>
                        </a:buClr>
                        <a:buSzPct val="60000"/>
                        <a:buFont typeface="Wingdings" panose="05000000000000000000" pitchFamily="2" charset="2"/>
                        <a:defRPr sz="1600">
                          <a:solidFill>
                            <a:schemeClr val="tx1"/>
                          </a:solidFill>
                          <a:latin typeface="Calibri" panose="020F0502020204030204" pitchFamily="34" charset="0"/>
                        </a:defRPr>
                      </a:lvl3pPr>
                      <a:lvl4pPr marL="1600200" indent="-228600">
                        <a:spcBef>
                          <a:spcPct val="20000"/>
                        </a:spcBef>
                        <a:buClr>
                          <a:srgbClr val="D3AAAA"/>
                        </a:buClr>
                        <a:buSzPct val="60000"/>
                        <a:buFont typeface="Wingdings" panose="05000000000000000000" pitchFamily="2" charset="2"/>
                        <a:defRPr sz="1600">
                          <a:solidFill>
                            <a:schemeClr val="tx1"/>
                          </a:solidFill>
                          <a:latin typeface="Calibri" panose="020F0502020204030204" pitchFamily="34" charset="0"/>
                        </a:defRPr>
                      </a:lvl4pPr>
                      <a:lvl5pPr marL="2057400" indent="-228600">
                        <a:spcBef>
                          <a:spcPct val="20000"/>
                        </a:spcBef>
                        <a:buClr>
                          <a:srgbClr val="BCB6B4"/>
                        </a:buClr>
                        <a:buSzPct val="68000"/>
                        <a:buFont typeface="Wingdings 2" panose="05020102010507070707" pitchFamily="18" charset="2"/>
                        <a:defRPr sz="1400">
                          <a:solidFill>
                            <a:schemeClr val="tx1"/>
                          </a:solidFill>
                          <a:latin typeface="Calibri" panose="020F0502020204030204" pitchFamily="34" charset="0"/>
                        </a:defRPr>
                      </a:lvl5pPr>
                      <a:lvl6pPr marL="25146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6pPr>
                      <a:lvl7pPr marL="29718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7pPr>
                      <a:lvl8pPr marL="34290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8pPr>
                      <a:lvl9pPr marL="38862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altLang="tr-TR" sz="1800" b="0" i="0" u="none" strike="noStrike" cap="none" normalizeH="0" baseline="0" smtClean="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11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alibri" panose="020F0502020204030204" pitchFamily="34"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alibri" panose="020F0502020204030204" pitchFamily="34" charset="0"/>
                        </a:defRPr>
                      </a:lvl2pPr>
                      <a:lvl3pPr marL="1143000" indent="-228600">
                        <a:spcBef>
                          <a:spcPct val="20000"/>
                        </a:spcBef>
                        <a:buClr>
                          <a:srgbClr val="980101"/>
                        </a:buClr>
                        <a:buSzPct val="60000"/>
                        <a:buFont typeface="Wingdings" panose="05000000000000000000" pitchFamily="2" charset="2"/>
                        <a:defRPr sz="1600">
                          <a:solidFill>
                            <a:schemeClr val="tx1"/>
                          </a:solidFill>
                          <a:latin typeface="Calibri" panose="020F0502020204030204" pitchFamily="34" charset="0"/>
                        </a:defRPr>
                      </a:lvl3pPr>
                      <a:lvl4pPr marL="1600200" indent="-228600">
                        <a:spcBef>
                          <a:spcPct val="20000"/>
                        </a:spcBef>
                        <a:buClr>
                          <a:srgbClr val="D3AAAA"/>
                        </a:buClr>
                        <a:buSzPct val="60000"/>
                        <a:buFont typeface="Wingdings" panose="05000000000000000000" pitchFamily="2" charset="2"/>
                        <a:defRPr sz="1600">
                          <a:solidFill>
                            <a:schemeClr val="tx1"/>
                          </a:solidFill>
                          <a:latin typeface="Calibri" panose="020F0502020204030204" pitchFamily="34" charset="0"/>
                        </a:defRPr>
                      </a:lvl4pPr>
                      <a:lvl5pPr marL="2057400" indent="-228600">
                        <a:spcBef>
                          <a:spcPct val="20000"/>
                        </a:spcBef>
                        <a:buClr>
                          <a:srgbClr val="BCB6B4"/>
                        </a:buClr>
                        <a:buSzPct val="68000"/>
                        <a:buFont typeface="Wingdings 2" panose="05020102010507070707" pitchFamily="18" charset="2"/>
                        <a:defRPr sz="1400">
                          <a:solidFill>
                            <a:schemeClr val="tx1"/>
                          </a:solidFill>
                          <a:latin typeface="Calibri" panose="020F0502020204030204" pitchFamily="34" charset="0"/>
                        </a:defRPr>
                      </a:lvl5pPr>
                      <a:lvl6pPr marL="25146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6pPr>
                      <a:lvl7pPr marL="29718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7pPr>
                      <a:lvl8pPr marL="34290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8pPr>
                      <a:lvl9pPr marL="38862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altLang="tr-TR" sz="1800" b="0" i="0" u="none" strike="noStrike" cap="none" normalizeH="0" baseline="0" smtClean="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15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4638">
                <a:tc>
                  <a:txBody>
                    <a:bodyPr/>
                    <a:lstStyle>
                      <a:lvl1pPr>
                        <a:spcBef>
                          <a:spcPts val="600"/>
                        </a:spcBef>
                        <a:buClr>
                          <a:schemeClr val="accent1"/>
                        </a:buClr>
                        <a:buSzPct val="70000"/>
                        <a:buFont typeface="Wingdings" panose="05000000000000000000" pitchFamily="2" charset="2"/>
                        <a:defRPr sz="2000">
                          <a:solidFill>
                            <a:schemeClr val="tx1"/>
                          </a:solidFill>
                          <a:latin typeface="Calibri" panose="020F0502020204030204" pitchFamily="34"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alibri" panose="020F0502020204030204" pitchFamily="34" charset="0"/>
                        </a:defRPr>
                      </a:lvl2pPr>
                      <a:lvl3pPr marL="1143000" indent="-228600">
                        <a:spcBef>
                          <a:spcPct val="20000"/>
                        </a:spcBef>
                        <a:buClr>
                          <a:srgbClr val="980101"/>
                        </a:buClr>
                        <a:buSzPct val="60000"/>
                        <a:buFont typeface="Wingdings" panose="05000000000000000000" pitchFamily="2" charset="2"/>
                        <a:defRPr sz="1600">
                          <a:solidFill>
                            <a:schemeClr val="tx1"/>
                          </a:solidFill>
                          <a:latin typeface="Calibri" panose="020F0502020204030204" pitchFamily="34" charset="0"/>
                        </a:defRPr>
                      </a:lvl3pPr>
                      <a:lvl4pPr marL="1600200" indent="-228600">
                        <a:spcBef>
                          <a:spcPct val="20000"/>
                        </a:spcBef>
                        <a:buClr>
                          <a:srgbClr val="D3AAAA"/>
                        </a:buClr>
                        <a:buSzPct val="60000"/>
                        <a:buFont typeface="Wingdings" panose="05000000000000000000" pitchFamily="2" charset="2"/>
                        <a:defRPr sz="1600">
                          <a:solidFill>
                            <a:schemeClr val="tx1"/>
                          </a:solidFill>
                          <a:latin typeface="Calibri" panose="020F0502020204030204" pitchFamily="34" charset="0"/>
                        </a:defRPr>
                      </a:lvl4pPr>
                      <a:lvl5pPr marL="2057400" indent="-228600">
                        <a:spcBef>
                          <a:spcPct val="20000"/>
                        </a:spcBef>
                        <a:buClr>
                          <a:srgbClr val="BCB6B4"/>
                        </a:buClr>
                        <a:buSzPct val="68000"/>
                        <a:buFont typeface="Wingdings 2" panose="05020102010507070707" pitchFamily="18" charset="2"/>
                        <a:defRPr sz="1400">
                          <a:solidFill>
                            <a:schemeClr val="tx1"/>
                          </a:solidFill>
                          <a:latin typeface="Calibri" panose="020F0502020204030204" pitchFamily="34" charset="0"/>
                        </a:defRPr>
                      </a:lvl5pPr>
                      <a:lvl6pPr marL="25146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6pPr>
                      <a:lvl7pPr marL="29718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7pPr>
                      <a:lvl8pPr marL="34290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8pPr>
                      <a:lvl9pPr marL="38862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altLang="tr-TR" sz="1800" b="1" i="0" u="none" strike="noStrike" cap="none" normalizeH="0" baseline="0" smtClean="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rPr>
                        <a:t>2021 ŞUBAT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alibri" panose="020F0502020204030204" pitchFamily="34"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alibri" panose="020F0502020204030204" pitchFamily="34" charset="0"/>
                        </a:defRPr>
                      </a:lvl2pPr>
                      <a:lvl3pPr marL="1143000" indent="-228600">
                        <a:spcBef>
                          <a:spcPct val="20000"/>
                        </a:spcBef>
                        <a:buClr>
                          <a:srgbClr val="980101"/>
                        </a:buClr>
                        <a:buSzPct val="60000"/>
                        <a:buFont typeface="Wingdings" panose="05000000000000000000" pitchFamily="2" charset="2"/>
                        <a:defRPr sz="1600">
                          <a:solidFill>
                            <a:schemeClr val="tx1"/>
                          </a:solidFill>
                          <a:latin typeface="Calibri" panose="020F0502020204030204" pitchFamily="34" charset="0"/>
                        </a:defRPr>
                      </a:lvl3pPr>
                      <a:lvl4pPr marL="1600200" indent="-228600">
                        <a:spcBef>
                          <a:spcPct val="20000"/>
                        </a:spcBef>
                        <a:buClr>
                          <a:srgbClr val="D3AAAA"/>
                        </a:buClr>
                        <a:buSzPct val="60000"/>
                        <a:buFont typeface="Wingdings" panose="05000000000000000000" pitchFamily="2" charset="2"/>
                        <a:defRPr sz="1600">
                          <a:solidFill>
                            <a:schemeClr val="tx1"/>
                          </a:solidFill>
                          <a:latin typeface="Calibri" panose="020F0502020204030204" pitchFamily="34" charset="0"/>
                        </a:defRPr>
                      </a:lvl4pPr>
                      <a:lvl5pPr marL="2057400" indent="-228600">
                        <a:spcBef>
                          <a:spcPct val="20000"/>
                        </a:spcBef>
                        <a:buClr>
                          <a:srgbClr val="BCB6B4"/>
                        </a:buClr>
                        <a:buSzPct val="68000"/>
                        <a:buFont typeface="Wingdings 2" panose="05020102010507070707" pitchFamily="18" charset="2"/>
                        <a:defRPr sz="1400">
                          <a:solidFill>
                            <a:schemeClr val="tx1"/>
                          </a:solidFill>
                          <a:latin typeface="Calibri" panose="020F0502020204030204" pitchFamily="34" charset="0"/>
                        </a:defRPr>
                      </a:lvl5pPr>
                      <a:lvl6pPr marL="25146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6pPr>
                      <a:lvl7pPr marL="29718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7pPr>
                      <a:lvl8pPr marL="34290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8pPr>
                      <a:lvl9pPr marL="38862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altLang="tr-TR" sz="1800" b="0" i="0" u="none" strike="noStrike" cap="none" normalizeH="0" baseline="0" smtClean="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6</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alibri" panose="020F0502020204030204" pitchFamily="34"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alibri" panose="020F0502020204030204" pitchFamily="34" charset="0"/>
                        </a:defRPr>
                      </a:lvl2pPr>
                      <a:lvl3pPr marL="1143000" indent="-228600">
                        <a:spcBef>
                          <a:spcPct val="20000"/>
                        </a:spcBef>
                        <a:buClr>
                          <a:srgbClr val="980101"/>
                        </a:buClr>
                        <a:buSzPct val="60000"/>
                        <a:buFont typeface="Wingdings" panose="05000000000000000000" pitchFamily="2" charset="2"/>
                        <a:defRPr sz="1600">
                          <a:solidFill>
                            <a:schemeClr val="tx1"/>
                          </a:solidFill>
                          <a:latin typeface="Calibri" panose="020F0502020204030204" pitchFamily="34" charset="0"/>
                        </a:defRPr>
                      </a:lvl3pPr>
                      <a:lvl4pPr marL="1600200" indent="-228600">
                        <a:spcBef>
                          <a:spcPct val="20000"/>
                        </a:spcBef>
                        <a:buClr>
                          <a:srgbClr val="D3AAAA"/>
                        </a:buClr>
                        <a:buSzPct val="60000"/>
                        <a:buFont typeface="Wingdings" panose="05000000000000000000" pitchFamily="2" charset="2"/>
                        <a:defRPr sz="1600">
                          <a:solidFill>
                            <a:schemeClr val="tx1"/>
                          </a:solidFill>
                          <a:latin typeface="Calibri" panose="020F0502020204030204" pitchFamily="34" charset="0"/>
                        </a:defRPr>
                      </a:lvl4pPr>
                      <a:lvl5pPr marL="2057400" indent="-228600">
                        <a:spcBef>
                          <a:spcPct val="20000"/>
                        </a:spcBef>
                        <a:buClr>
                          <a:srgbClr val="BCB6B4"/>
                        </a:buClr>
                        <a:buSzPct val="68000"/>
                        <a:buFont typeface="Wingdings 2" panose="05020102010507070707" pitchFamily="18" charset="2"/>
                        <a:defRPr sz="1400">
                          <a:solidFill>
                            <a:schemeClr val="tx1"/>
                          </a:solidFill>
                          <a:latin typeface="Calibri" panose="020F0502020204030204" pitchFamily="34" charset="0"/>
                        </a:defRPr>
                      </a:lvl5pPr>
                      <a:lvl6pPr marL="25146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6pPr>
                      <a:lvl7pPr marL="29718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7pPr>
                      <a:lvl8pPr marL="34290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8pPr>
                      <a:lvl9pPr marL="38862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altLang="tr-TR" sz="1800" b="0" i="0" u="none" strike="noStrike" cap="none" normalizeH="0" baseline="0" smtClean="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28</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alibri" panose="020F0502020204030204" pitchFamily="34"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alibri" panose="020F0502020204030204" pitchFamily="34" charset="0"/>
                        </a:defRPr>
                      </a:lvl2pPr>
                      <a:lvl3pPr marL="1143000" indent="-228600">
                        <a:spcBef>
                          <a:spcPct val="20000"/>
                        </a:spcBef>
                        <a:buClr>
                          <a:srgbClr val="980101"/>
                        </a:buClr>
                        <a:buSzPct val="60000"/>
                        <a:buFont typeface="Wingdings" panose="05000000000000000000" pitchFamily="2" charset="2"/>
                        <a:defRPr sz="1600">
                          <a:solidFill>
                            <a:schemeClr val="tx1"/>
                          </a:solidFill>
                          <a:latin typeface="Calibri" panose="020F0502020204030204" pitchFamily="34" charset="0"/>
                        </a:defRPr>
                      </a:lvl3pPr>
                      <a:lvl4pPr marL="1600200" indent="-228600">
                        <a:spcBef>
                          <a:spcPct val="20000"/>
                        </a:spcBef>
                        <a:buClr>
                          <a:srgbClr val="D3AAAA"/>
                        </a:buClr>
                        <a:buSzPct val="60000"/>
                        <a:buFont typeface="Wingdings" panose="05000000000000000000" pitchFamily="2" charset="2"/>
                        <a:defRPr sz="1600">
                          <a:solidFill>
                            <a:schemeClr val="tx1"/>
                          </a:solidFill>
                          <a:latin typeface="Calibri" panose="020F0502020204030204" pitchFamily="34" charset="0"/>
                        </a:defRPr>
                      </a:lvl4pPr>
                      <a:lvl5pPr marL="2057400" indent="-228600">
                        <a:spcBef>
                          <a:spcPct val="20000"/>
                        </a:spcBef>
                        <a:buClr>
                          <a:srgbClr val="BCB6B4"/>
                        </a:buClr>
                        <a:buSzPct val="68000"/>
                        <a:buFont typeface="Wingdings 2" panose="05020102010507070707" pitchFamily="18" charset="2"/>
                        <a:defRPr sz="1400">
                          <a:solidFill>
                            <a:schemeClr val="tx1"/>
                          </a:solidFill>
                          <a:latin typeface="Calibri" panose="020F0502020204030204" pitchFamily="34" charset="0"/>
                        </a:defRPr>
                      </a:lvl5pPr>
                      <a:lvl6pPr marL="25146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6pPr>
                      <a:lvl7pPr marL="29718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7pPr>
                      <a:lvl8pPr marL="34290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8pPr>
                      <a:lvl9pPr marL="38862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altLang="tr-TR" sz="1800" b="0" i="0" u="none" strike="noStrike" cap="none" normalizeH="0" baseline="0" smtClean="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20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0038">
                <a:tc>
                  <a:txBody>
                    <a:bodyPr/>
                    <a:lstStyle>
                      <a:lvl1pPr>
                        <a:spcBef>
                          <a:spcPts val="600"/>
                        </a:spcBef>
                        <a:buClr>
                          <a:schemeClr val="accent1"/>
                        </a:buClr>
                        <a:buSzPct val="70000"/>
                        <a:buFont typeface="Wingdings" panose="05000000000000000000" pitchFamily="2" charset="2"/>
                        <a:defRPr sz="2000">
                          <a:solidFill>
                            <a:schemeClr val="tx1"/>
                          </a:solidFill>
                          <a:latin typeface="Calibri" panose="020F0502020204030204" pitchFamily="34"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alibri" panose="020F0502020204030204" pitchFamily="34" charset="0"/>
                        </a:defRPr>
                      </a:lvl2pPr>
                      <a:lvl3pPr marL="1143000" indent="-228600">
                        <a:spcBef>
                          <a:spcPct val="20000"/>
                        </a:spcBef>
                        <a:buClr>
                          <a:srgbClr val="980101"/>
                        </a:buClr>
                        <a:buSzPct val="60000"/>
                        <a:buFont typeface="Wingdings" panose="05000000000000000000" pitchFamily="2" charset="2"/>
                        <a:defRPr sz="1600">
                          <a:solidFill>
                            <a:schemeClr val="tx1"/>
                          </a:solidFill>
                          <a:latin typeface="Calibri" panose="020F0502020204030204" pitchFamily="34" charset="0"/>
                        </a:defRPr>
                      </a:lvl3pPr>
                      <a:lvl4pPr marL="1600200" indent="-228600">
                        <a:spcBef>
                          <a:spcPct val="20000"/>
                        </a:spcBef>
                        <a:buClr>
                          <a:srgbClr val="D3AAAA"/>
                        </a:buClr>
                        <a:buSzPct val="60000"/>
                        <a:buFont typeface="Wingdings" panose="05000000000000000000" pitchFamily="2" charset="2"/>
                        <a:defRPr sz="1600">
                          <a:solidFill>
                            <a:schemeClr val="tx1"/>
                          </a:solidFill>
                          <a:latin typeface="Calibri" panose="020F0502020204030204" pitchFamily="34" charset="0"/>
                        </a:defRPr>
                      </a:lvl4pPr>
                      <a:lvl5pPr marL="2057400" indent="-228600">
                        <a:spcBef>
                          <a:spcPct val="20000"/>
                        </a:spcBef>
                        <a:buClr>
                          <a:srgbClr val="BCB6B4"/>
                        </a:buClr>
                        <a:buSzPct val="68000"/>
                        <a:buFont typeface="Wingdings 2" panose="05020102010507070707" pitchFamily="18" charset="2"/>
                        <a:defRPr sz="1400">
                          <a:solidFill>
                            <a:schemeClr val="tx1"/>
                          </a:solidFill>
                          <a:latin typeface="Calibri" panose="020F0502020204030204" pitchFamily="34" charset="0"/>
                        </a:defRPr>
                      </a:lvl5pPr>
                      <a:lvl6pPr marL="25146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6pPr>
                      <a:lvl7pPr marL="29718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7pPr>
                      <a:lvl8pPr marL="34290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8pPr>
                      <a:lvl9pPr marL="38862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altLang="tr-TR" sz="1800" b="1" i="0" u="none" strike="noStrike" cap="none" normalizeH="0" baseline="0" smtClean="0">
                          <a:ln>
                            <a:noFill/>
                          </a:ln>
                          <a:solidFill>
                            <a:srgbClr val="FFFFFF"/>
                          </a:solidFill>
                          <a:effectLst/>
                          <a:latin typeface="Cambria" panose="02040503050406030204" pitchFamily="18" charset="0"/>
                          <a:ea typeface="Cambria" panose="02040503050406030204" pitchFamily="18" charset="0"/>
                          <a:cs typeface="Cambria" panose="02040503050406030204" pitchFamily="18" charset="0"/>
                        </a:rPr>
                        <a:t>TOPLAM</a:t>
                      </a:r>
                      <a:endParaRPr kumimoji="0" lang="tr-TR" altLang="tr-TR" sz="1800" b="1" i="0" u="none" strike="noStrike" cap="none" normalizeH="0" baseline="0" smtClean="0">
                        <a:ln>
                          <a:noFill/>
                        </a:ln>
                        <a:solidFill>
                          <a:srgbClr val="FFFFFF"/>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alibri" panose="020F0502020204030204" pitchFamily="34"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alibri" panose="020F0502020204030204" pitchFamily="34" charset="0"/>
                        </a:defRPr>
                      </a:lvl2pPr>
                      <a:lvl3pPr marL="1143000" indent="-228600">
                        <a:spcBef>
                          <a:spcPct val="20000"/>
                        </a:spcBef>
                        <a:buClr>
                          <a:srgbClr val="980101"/>
                        </a:buClr>
                        <a:buSzPct val="60000"/>
                        <a:buFont typeface="Wingdings" panose="05000000000000000000" pitchFamily="2" charset="2"/>
                        <a:defRPr sz="1600">
                          <a:solidFill>
                            <a:schemeClr val="tx1"/>
                          </a:solidFill>
                          <a:latin typeface="Calibri" panose="020F0502020204030204" pitchFamily="34" charset="0"/>
                        </a:defRPr>
                      </a:lvl3pPr>
                      <a:lvl4pPr marL="1600200" indent="-228600">
                        <a:spcBef>
                          <a:spcPct val="20000"/>
                        </a:spcBef>
                        <a:buClr>
                          <a:srgbClr val="D3AAAA"/>
                        </a:buClr>
                        <a:buSzPct val="60000"/>
                        <a:buFont typeface="Wingdings" panose="05000000000000000000" pitchFamily="2" charset="2"/>
                        <a:defRPr sz="1600">
                          <a:solidFill>
                            <a:schemeClr val="tx1"/>
                          </a:solidFill>
                          <a:latin typeface="Calibri" panose="020F0502020204030204" pitchFamily="34" charset="0"/>
                        </a:defRPr>
                      </a:lvl4pPr>
                      <a:lvl5pPr marL="2057400" indent="-228600">
                        <a:spcBef>
                          <a:spcPct val="20000"/>
                        </a:spcBef>
                        <a:buClr>
                          <a:srgbClr val="BCB6B4"/>
                        </a:buClr>
                        <a:buSzPct val="68000"/>
                        <a:buFont typeface="Wingdings 2" panose="05020102010507070707" pitchFamily="18" charset="2"/>
                        <a:defRPr sz="1400">
                          <a:solidFill>
                            <a:schemeClr val="tx1"/>
                          </a:solidFill>
                          <a:latin typeface="Calibri" panose="020F0502020204030204" pitchFamily="34" charset="0"/>
                        </a:defRPr>
                      </a:lvl5pPr>
                      <a:lvl6pPr marL="25146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6pPr>
                      <a:lvl7pPr marL="29718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7pPr>
                      <a:lvl8pPr marL="34290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8pPr>
                      <a:lvl9pPr marL="38862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altLang="tr-TR" sz="1800" b="1" i="0" u="none" strike="noStrike" cap="none" normalizeH="0" baseline="0" smtClean="0">
                          <a:ln>
                            <a:noFill/>
                          </a:ln>
                          <a:solidFill>
                            <a:srgbClr val="000000"/>
                          </a:solidFill>
                          <a:effectLst/>
                          <a:latin typeface="Cambria" panose="02040503050406030204" pitchFamily="18" charset="0"/>
                          <a:ea typeface="Cambria" panose="02040503050406030204" pitchFamily="18" charset="0"/>
                          <a:cs typeface="Cambria" panose="02040503050406030204" pitchFamily="18" charset="0"/>
                        </a:rPr>
                        <a:t>80</a:t>
                      </a:r>
                      <a:endParaRPr kumimoji="0" lang="tr-TR" altLang="tr-TR" sz="1800" b="1" i="0" u="none" strike="noStrike" cap="none" normalizeH="0" baseline="0" smtClean="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alibri" panose="020F0502020204030204" pitchFamily="34"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alibri" panose="020F0502020204030204" pitchFamily="34" charset="0"/>
                        </a:defRPr>
                      </a:lvl2pPr>
                      <a:lvl3pPr marL="1143000" indent="-228600">
                        <a:spcBef>
                          <a:spcPct val="20000"/>
                        </a:spcBef>
                        <a:buClr>
                          <a:srgbClr val="980101"/>
                        </a:buClr>
                        <a:buSzPct val="60000"/>
                        <a:buFont typeface="Wingdings" panose="05000000000000000000" pitchFamily="2" charset="2"/>
                        <a:defRPr sz="1600">
                          <a:solidFill>
                            <a:schemeClr val="tx1"/>
                          </a:solidFill>
                          <a:latin typeface="Calibri" panose="020F0502020204030204" pitchFamily="34" charset="0"/>
                        </a:defRPr>
                      </a:lvl3pPr>
                      <a:lvl4pPr marL="1600200" indent="-228600">
                        <a:spcBef>
                          <a:spcPct val="20000"/>
                        </a:spcBef>
                        <a:buClr>
                          <a:srgbClr val="D3AAAA"/>
                        </a:buClr>
                        <a:buSzPct val="60000"/>
                        <a:buFont typeface="Wingdings" panose="05000000000000000000" pitchFamily="2" charset="2"/>
                        <a:defRPr sz="1600">
                          <a:solidFill>
                            <a:schemeClr val="tx1"/>
                          </a:solidFill>
                          <a:latin typeface="Calibri" panose="020F0502020204030204" pitchFamily="34" charset="0"/>
                        </a:defRPr>
                      </a:lvl4pPr>
                      <a:lvl5pPr marL="2057400" indent="-228600">
                        <a:spcBef>
                          <a:spcPct val="20000"/>
                        </a:spcBef>
                        <a:buClr>
                          <a:srgbClr val="BCB6B4"/>
                        </a:buClr>
                        <a:buSzPct val="68000"/>
                        <a:buFont typeface="Wingdings 2" panose="05020102010507070707" pitchFamily="18" charset="2"/>
                        <a:defRPr sz="1400">
                          <a:solidFill>
                            <a:schemeClr val="tx1"/>
                          </a:solidFill>
                          <a:latin typeface="Calibri" panose="020F0502020204030204" pitchFamily="34" charset="0"/>
                        </a:defRPr>
                      </a:lvl5pPr>
                      <a:lvl6pPr marL="25146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6pPr>
                      <a:lvl7pPr marL="29718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7pPr>
                      <a:lvl8pPr marL="34290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8pPr>
                      <a:lvl9pPr marL="38862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altLang="tr-TR" sz="1800" b="1" i="0" u="none" strike="noStrike" cap="none" normalizeH="0" baseline="0" smtClean="0">
                          <a:ln>
                            <a:noFill/>
                          </a:ln>
                          <a:solidFill>
                            <a:srgbClr val="000000"/>
                          </a:solidFill>
                          <a:effectLst/>
                          <a:latin typeface="Cambria" panose="02040503050406030204" pitchFamily="18" charset="0"/>
                          <a:ea typeface="Cambria" panose="02040503050406030204" pitchFamily="18" charset="0"/>
                          <a:cs typeface="Cambria" panose="02040503050406030204" pitchFamily="18" charset="0"/>
                        </a:rPr>
                        <a:t>86</a:t>
                      </a:r>
                      <a:endParaRPr kumimoji="0" lang="tr-TR" altLang="tr-TR" sz="1800" b="1" i="0" u="none" strike="noStrike" cap="none" normalizeH="0" baseline="0" smtClean="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alibri" panose="020F0502020204030204" pitchFamily="34"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alibri" panose="020F0502020204030204" pitchFamily="34" charset="0"/>
                        </a:defRPr>
                      </a:lvl2pPr>
                      <a:lvl3pPr marL="1143000" indent="-228600">
                        <a:spcBef>
                          <a:spcPct val="20000"/>
                        </a:spcBef>
                        <a:buClr>
                          <a:srgbClr val="980101"/>
                        </a:buClr>
                        <a:buSzPct val="60000"/>
                        <a:buFont typeface="Wingdings" panose="05000000000000000000" pitchFamily="2" charset="2"/>
                        <a:defRPr sz="1600">
                          <a:solidFill>
                            <a:schemeClr val="tx1"/>
                          </a:solidFill>
                          <a:latin typeface="Calibri" panose="020F0502020204030204" pitchFamily="34" charset="0"/>
                        </a:defRPr>
                      </a:lvl3pPr>
                      <a:lvl4pPr marL="1600200" indent="-228600">
                        <a:spcBef>
                          <a:spcPct val="20000"/>
                        </a:spcBef>
                        <a:buClr>
                          <a:srgbClr val="D3AAAA"/>
                        </a:buClr>
                        <a:buSzPct val="60000"/>
                        <a:buFont typeface="Wingdings" panose="05000000000000000000" pitchFamily="2" charset="2"/>
                        <a:defRPr sz="1600">
                          <a:solidFill>
                            <a:schemeClr val="tx1"/>
                          </a:solidFill>
                          <a:latin typeface="Calibri" panose="020F0502020204030204" pitchFamily="34" charset="0"/>
                        </a:defRPr>
                      </a:lvl4pPr>
                      <a:lvl5pPr marL="2057400" indent="-228600">
                        <a:spcBef>
                          <a:spcPct val="20000"/>
                        </a:spcBef>
                        <a:buClr>
                          <a:srgbClr val="BCB6B4"/>
                        </a:buClr>
                        <a:buSzPct val="68000"/>
                        <a:buFont typeface="Wingdings 2" panose="05020102010507070707" pitchFamily="18" charset="2"/>
                        <a:defRPr sz="1400">
                          <a:solidFill>
                            <a:schemeClr val="tx1"/>
                          </a:solidFill>
                          <a:latin typeface="Calibri" panose="020F0502020204030204" pitchFamily="34" charset="0"/>
                        </a:defRPr>
                      </a:lvl5pPr>
                      <a:lvl6pPr marL="25146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6pPr>
                      <a:lvl7pPr marL="29718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7pPr>
                      <a:lvl8pPr marL="34290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8pPr>
                      <a:lvl9pPr marL="38862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altLang="tr-TR" sz="1800" b="1" i="0" u="none" strike="noStrike" cap="none" normalizeH="0" baseline="0" smtClean="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36</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5" name="Tablo 4"/>
          <p:cNvGraphicFramePr>
            <a:graphicFrameLocks noGrp="1"/>
          </p:cNvGraphicFramePr>
          <p:nvPr/>
        </p:nvGraphicFramePr>
        <p:xfrm>
          <a:off x="420688" y="4183063"/>
          <a:ext cx="10326687" cy="1887538"/>
        </p:xfrm>
        <a:graphic>
          <a:graphicData uri="http://schemas.openxmlformats.org/drawingml/2006/table">
            <a:tbl>
              <a:tblPr/>
              <a:tblGrid>
                <a:gridCol w="5121275"/>
                <a:gridCol w="5205412"/>
              </a:tblGrid>
              <a:tr h="401638">
                <a:tc>
                  <a:txBody>
                    <a:bodyPr/>
                    <a:lstStyle>
                      <a:lvl1pPr>
                        <a:spcBef>
                          <a:spcPts val="600"/>
                        </a:spcBef>
                        <a:buClr>
                          <a:schemeClr val="accent1"/>
                        </a:buClr>
                        <a:buSzPct val="70000"/>
                        <a:buFont typeface="Wingdings" panose="05000000000000000000" pitchFamily="2" charset="2"/>
                        <a:defRPr sz="2000">
                          <a:solidFill>
                            <a:schemeClr val="tx1"/>
                          </a:solidFill>
                          <a:latin typeface="Calibri" panose="020F0502020204030204" pitchFamily="34"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alibri" panose="020F0502020204030204" pitchFamily="34" charset="0"/>
                        </a:defRPr>
                      </a:lvl2pPr>
                      <a:lvl3pPr marL="1143000" indent="-228600">
                        <a:spcBef>
                          <a:spcPct val="20000"/>
                        </a:spcBef>
                        <a:buClr>
                          <a:srgbClr val="980101"/>
                        </a:buClr>
                        <a:buSzPct val="60000"/>
                        <a:buFont typeface="Wingdings" panose="05000000000000000000" pitchFamily="2" charset="2"/>
                        <a:defRPr sz="1600">
                          <a:solidFill>
                            <a:schemeClr val="tx1"/>
                          </a:solidFill>
                          <a:latin typeface="Calibri" panose="020F0502020204030204" pitchFamily="34" charset="0"/>
                        </a:defRPr>
                      </a:lvl3pPr>
                      <a:lvl4pPr marL="1600200" indent="-228600">
                        <a:spcBef>
                          <a:spcPct val="20000"/>
                        </a:spcBef>
                        <a:buClr>
                          <a:srgbClr val="D3AAAA"/>
                        </a:buClr>
                        <a:buSzPct val="60000"/>
                        <a:buFont typeface="Wingdings" panose="05000000000000000000" pitchFamily="2" charset="2"/>
                        <a:defRPr sz="1600">
                          <a:solidFill>
                            <a:schemeClr val="tx1"/>
                          </a:solidFill>
                          <a:latin typeface="Calibri" panose="020F0502020204030204" pitchFamily="34" charset="0"/>
                        </a:defRPr>
                      </a:lvl4pPr>
                      <a:lvl5pPr marL="2057400" indent="-228600">
                        <a:spcBef>
                          <a:spcPct val="20000"/>
                        </a:spcBef>
                        <a:buClr>
                          <a:srgbClr val="BCB6B4"/>
                        </a:buClr>
                        <a:buSzPct val="68000"/>
                        <a:buFont typeface="Wingdings 2" panose="05020102010507070707" pitchFamily="18" charset="2"/>
                        <a:defRPr sz="1400">
                          <a:solidFill>
                            <a:schemeClr val="tx1"/>
                          </a:solidFill>
                          <a:latin typeface="Calibri" panose="020F0502020204030204" pitchFamily="34" charset="0"/>
                        </a:defRPr>
                      </a:lvl5pPr>
                      <a:lvl6pPr marL="25146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6pPr>
                      <a:lvl7pPr marL="29718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7pPr>
                      <a:lvl8pPr marL="34290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8pPr>
                      <a:lvl9pPr marL="38862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smtClean="0">
                          <a:ln>
                            <a:noFill/>
                          </a:ln>
                          <a:solidFill>
                            <a:srgbClr val="FFFFFF"/>
                          </a:solidFill>
                          <a:effectLst/>
                          <a:latin typeface="Calibri" panose="020F0502020204030204" pitchFamily="34" charset="0"/>
                        </a:rPr>
                        <a:t>2019-2020 EĞİTİM-ÖĞRETİM YILI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alibri" panose="020F0502020204030204" pitchFamily="34"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alibri" panose="020F0502020204030204" pitchFamily="34" charset="0"/>
                        </a:defRPr>
                      </a:lvl2pPr>
                      <a:lvl3pPr marL="1143000" indent="-228600">
                        <a:spcBef>
                          <a:spcPct val="20000"/>
                        </a:spcBef>
                        <a:buClr>
                          <a:srgbClr val="980101"/>
                        </a:buClr>
                        <a:buSzPct val="60000"/>
                        <a:buFont typeface="Wingdings" panose="05000000000000000000" pitchFamily="2" charset="2"/>
                        <a:defRPr sz="1600">
                          <a:solidFill>
                            <a:schemeClr val="tx1"/>
                          </a:solidFill>
                          <a:latin typeface="Calibri" panose="020F0502020204030204" pitchFamily="34" charset="0"/>
                        </a:defRPr>
                      </a:lvl3pPr>
                      <a:lvl4pPr marL="1600200" indent="-228600">
                        <a:spcBef>
                          <a:spcPct val="20000"/>
                        </a:spcBef>
                        <a:buClr>
                          <a:srgbClr val="D3AAAA"/>
                        </a:buClr>
                        <a:buSzPct val="60000"/>
                        <a:buFont typeface="Wingdings" panose="05000000000000000000" pitchFamily="2" charset="2"/>
                        <a:defRPr sz="1600">
                          <a:solidFill>
                            <a:schemeClr val="tx1"/>
                          </a:solidFill>
                          <a:latin typeface="Calibri" panose="020F0502020204030204" pitchFamily="34" charset="0"/>
                        </a:defRPr>
                      </a:lvl4pPr>
                      <a:lvl5pPr marL="2057400" indent="-228600">
                        <a:spcBef>
                          <a:spcPct val="20000"/>
                        </a:spcBef>
                        <a:buClr>
                          <a:srgbClr val="BCB6B4"/>
                        </a:buClr>
                        <a:buSzPct val="68000"/>
                        <a:buFont typeface="Wingdings 2" panose="05020102010507070707" pitchFamily="18" charset="2"/>
                        <a:defRPr sz="1400">
                          <a:solidFill>
                            <a:schemeClr val="tx1"/>
                          </a:solidFill>
                          <a:latin typeface="Calibri" panose="020F0502020204030204" pitchFamily="34" charset="0"/>
                        </a:defRPr>
                      </a:lvl5pPr>
                      <a:lvl6pPr marL="25146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6pPr>
                      <a:lvl7pPr marL="29718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7pPr>
                      <a:lvl8pPr marL="34290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8pPr>
                      <a:lvl9pPr marL="38862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smtClean="0">
                          <a:ln>
                            <a:noFill/>
                          </a:ln>
                          <a:solidFill>
                            <a:srgbClr val="FFFFFF"/>
                          </a:solidFill>
                          <a:effectLst/>
                          <a:latin typeface="Calibri" panose="020F0502020204030204" pitchFamily="34" charset="0"/>
                        </a:rPr>
                        <a:t>USTALIK EĞİTİMİ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71475">
                <a:tc>
                  <a:txBody>
                    <a:bodyPr/>
                    <a:lstStyle>
                      <a:lvl1pPr>
                        <a:spcBef>
                          <a:spcPts val="600"/>
                        </a:spcBef>
                        <a:buClr>
                          <a:schemeClr val="accent1"/>
                        </a:buClr>
                        <a:buSzPct val="70000"/>
                        <a:buFont typeface="Wingdings" panose="05000000000000000000" pitchFamily="2" charset="2"/>
                        <a:defRPr sz="2000">
                          <a:solidFill>
                            <a:schemeClr val="tx1"/>
                          </a:solidFill>
                          <a:latin typeface="Calibri" panose="020F0502020204030204" pitchFamily="34"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alibri" panose="020F0502020204030204" pitchFamily="34" charset="0"/>
                        </a:defRPr>
                      </a:lvl2pPr>
                      <a:lvl3pPr marL="1143000" indent="-228600">
                        <a:spcBef>
                          <a:spcPct val="20000"/>
                        </a:spcBef>
                        <a:buClr>
                          <a:srgbClr val="980101"/>
                        </a:buClr>
                        <a:buSzPct val="60000"/>
                        <a:buFont typeface="Wingdings" panose="05000000000000000000" pitchFamily="2" charset="2"/>
                        <a:defRPr sz="1600">
                          <a:solidFill>
                            <a:schemeClr val="tx1"/>
                          </a:solidFill>
                          <a:latin typeface="Calibri" panose="020F0502020204030204" pitchFamily="34" charset="0"/>
                        </a:defRPr>
                      </a:lvl3pPr>
                      <a:lvl4pPr marL="1600200" indent="-228600">
                        <a:spcBef>
                          <a:spcPct val="20000"/>
                        </a:spcBef>
                        <a:buClr>
                          <a:srgbClr val="D3AAAA"/>
                        </a:buClr>
                        <a:buSzPct val="60000"/>
                        <a:buFont typeface="Wingdings" panose="05000000000000000000" pitchFamily="2" charset="2"/>
                        <a:defRPr sz="1600">
                          <a:solidFill>
                            <a:schemeClr val="tx1"/>
                          </a:solidFill>
                          <a:latin typeface="Calibri" panose="020F0502020204030204" pitchFamily="34" charset="0"/>
                        </a:defRPr>
                      </a:lvl4pPr>
                      <a:lvl5pPr marL="2057400" indent="-228600">
                        <a:spcBef>
                          <a:spcPct val="20000"/>
                        </a:spcBef>
                        <a:buClr>
                          <a:srgbClr val="BCB6B4"/>
                        </a:buClr>
                        <a:buSzPct val="68000"/>
                        <a:buFont typeface="Wingdings 2" panose="05020102010507070707" pitchFamily="18" charset="2"/>
                        <a:defRPr sz="1400">
                          <a:solidFill>
                            <a:schemeClr val="tx1"/>
                          </a:solidFill>
                          <a:latin typeface="Calibri" panose="020F0502020204030204" pitchFamily="34" charset="0"/>
                        </a:defRPr>
                      </a:lvl5pPr>
                      <a:lvl6pPr marL="25146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6pPr>
                      <a:lvl7pPr marL="29718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7pPr>
                      <a:lvl8pPr marL="34290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8pPr>
                      <a:lvl9pPr marL="38862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smtClean="0">
                          <a:ln>
                            <a:noFill/>
                          </a:ln>
                          <a:solidFill>
                            <a:srgbClr val="000000"/>
                          </a:solidFill>
                          <a:effectLst/>
                          <a:latin typeface="Cambria" panose="02040503050406030204" pitchFamily="18" charset="0"/>
                          <a:ea typeface="Cambria" panose="02040503050406030204" pitchFamily="18" charset="0"/>
                          <a:cs typeface="Cambria" panose="02040503050406030204" pitchFamily="18" charset="0"/>
                        </a:rPr>
                        <a:t>BERBERLİK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alibri" panose="020F0502020204030204" pitchFamily="34"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alibri" panose="020F0502020204030204" pitchFamily="34" charset="0"/>
                        </a:defRPr>
                      </a:lvl2pPr>
                      <a:lvl3pPr marL="1143000" indent="-228600">
                        <a:spcBef>
                          <a:spcPct val="20000"/>
                        </a:spcBef>
                        <a:buClr>
                          <a:srgbClr val="980101"/>
                        </a:buClr>
                        <a:buSzPct val="60000"/>
                        <a:buFont typeface="Wingdings" panose="05000000000000000000" pitchFamily="2" charset="2"/>
                        <a:defRPr sz="1600">
                          <a:solidFill>
                            <a:schemeClr val="tx1"/>
                          </a:solidFill>
                          <a:latin typeface="Calibri" panose="020F0502020204030204" pitchFamily="34" charset="0"/>
                        </a:defRPr>
                      </a:lvl3pPr>
                      <a:lvl4pPr marL="1600200" indent="-228600">
                        <a:spcBef>
                          <a:spcPct val="20000"/>
                        </a:spcBef>
                        <a:buClr>
                          <a:srgbClr val="D3AAAA"/>
                        </a:buClr>
                        <a:buSzPct val="60000"/>
                        <a:buFont typeface="Wingdings" panose="05000000000000000000" pitchFamily="2" charset="2"/>
                        <a:defRPr sz="1600">
                          <a:solidFill>
                            <a:schemeClr val="tx1"/>
                          </a:solidFill>
                          <a:latin typeface="Calibri" panose="020F0502020204030204" pitchFamily="34" charset="0"/>
                        </a:defRPr>
                      </a:lvl4pPr>
                      <a:lvl5pPr marL="2057400" indent="-228600">
                        <a:spcBef>
                          <a:spcPct val="20000"/>
                        </a:spcBef>
                        <a:buClr>
                          <a:srgbClr val="BCB6B4"/>
                        </a:buClr>
                        <a:buSzPct val="68000"/>
                        <a:buFont typeface="Wingdings 2" panose="05020102010507070707" pitchFamily="18" charset="2"/>
                        <a:defRPr sz="1400">
                          <a:solidFill>
                            <a:schemeClr val="tx1"/>
                          </a:solidFill>
                          <a:latin typeface="Calibri" panose="020F0502020204030204" pitchFamily="34" charset="0"/>
                        </a:defRPr>
                      </a:lvl5pPr>
                      <a:lvl6pPr marL="25146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6pPr>
                      <a:lvl7pPr marL="29718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7pPr>
                      <a:lvl8pPr marL="34290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8pPr>
                      <a:lvl9pPr marL="38862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smtClean="0">
                          <a:ln>
                            <a:noFill/>
                          </a:ln>
                          <a:solidFill>
                            <a:srgbClr val="000000"/>
                          </a:solidFill>
                          <a:effectLst/>
                          <a:latin typeface="Cambria" panose="02040503050406030204" pitchFamily="18" charset="0"/>
                          <a:ea typeface="Cambria" panose="02040503050406030204" pitchFamily="18" charset="0"/>
                          <a:cs typeface="Cambria" panose="02040503050406030204" pitchFamily="18"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71475">
                <a:tc>
                  <a:txBody>
                    <a:bodyPr/>
                    <a:lstStyle>
                      <a:lvl1pPr>
                        <a:spcBef>
                          <a:spcPts val="600"/>
                        </a:spcBef>
                        <a:buClr>
                          <a:schemeClr val="accent1"/>
                        </a:buClr>
                        <a:buSzPct val="70000"/>
                        <a:buFont typeface="Wingdings" panose="05000000000000000000" pitchFamily="2" charset="2"/>
                        <a:defRPr sz="2000">
                          <a:solidFill>
                            <a:schemeClr val="tx1"/>
                          </a:solidFill>
                          <a:latin typeface="Calibri" panose="020F0502020204030204" pitchFamily="34"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alibri" panose="020F0502020204030204" pitchFamily="34" charset="0"/>
                        </a:defRPr>
                      </a:lvl2pPr>
                      <a:lvl3pPr marL="1143000" indent="-228600">
                        <a:spcBef>
                          <a:spcPct val="20000"/>
                        </a:spcBef>
                        <a:buClr>
                          <a:srgbClr val="980101"/>
                        </a:buClr>
                        <a:buSzPct val="60000"/>
                        <a:buFont typeface="Wingdings" panose="05000000000000000000" pitchFamily="2" charset="2"/>
                        <a:defRPr sz="1600">
                          <a:solidFill>
                            <a:schemeClr val="tx1"/>
                          </a:solidFill>
                          <a:latin typeface="Calibri" panose="020F0502020204030204" pitchFamily="34" charset="0"/>
                        </a:defRPr>
                      </a:lvl3pPr>
                      <a:lvl4pPr marL="1600200" indent="-228600">
                        <a:spcBef>
                          <a:spcPct val="20000"/>
                        </a:spcBef>
                        <a:buClr>
                          <a:srgbClr val="D3AAAA"/>
                        </a:buClr>
                        <a:buSzPct val="60000"/>
                        <a:buFont typeface="Wingdings" panose="05000000000000000000" pitchFamily="2" charset="2"/>
                        <a:defRPr sz="1600">
                          <a:solidFill>
                            <a:schemeClr val="tx1"/>
                          </a:solidFill>
                          <a:latin typeface="Calibri" panose="020F0502020204030204" pitchFamily="34" charset="0"/>
                        </a:defRPr>
                      </a:lvl4pPr>
                      <a:lvl5pPr marL="2057400" indent="-228600">
                        <a:spcBef>
                          <a:spcPct val="20000"/>
                        </a:spcBef>
                        <a:buClr>
                          <a:srgbClr val="BCB6B4"/>
                        </a:buClr>
                        <a:buSzPct val="68000"/>
                        <a:buFont typeface="Wingdings 2" panose="05020102010507070707" pitchFamily="18" charset="2"/>
                        <a:defRPr sz="1400">
                          <a:solidFill>
                            <a:schemeClr val="tx1"/>
                          </a:solidFill>
                          <a:latin typeface="Calibri" panose="020F0502020204030204" pitchFamily="34" charset="0"/>
                        </a:defRPr>
                      </a:lvl5pPr>
                      <a:lvl6pPr marL="25146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6pPr>
                      <a:lvl7pPr marL="29718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7pPr>
                      <a:lvl8pPr marL="34290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8pPr>
                      <a:lvl9pPr marL="38862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smtClean="0">
                          <a:ln>
                            <a:noFill/>
                          </a:ln>
                          <a:solidFill>
                            <a:srgbClr val="000000"/>
                          </a:solidFill>
                          <a:effectLst/>
                          <a:latin typeface="Cambria" panose="02040503050406030204" pitchFamily="18" charset="0"/>
                          <a:ea typeface="Cambria" panose="02040503050406030204" pitchFamily="18" charset="0"/>
                          <a:cs typeface="Cambria" panose="02040503050406030204" pitchFamily="18" charset="0"/>
                        </a:rPr>
                        <a:t>AŞÇILIK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alibri" panose="020F0502020204030204" pitchFamily="34"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alibri" panose="020F0502020204030204" pitchFamily="34" charset="0"/>
                        </a:defRPr>
                      </a:lvl2pPr>
                      <a:lvl3pPr marL="1143000" indent="-228600">
                        <a:spcBef>
                          <a:spcPct val="20000"/>
                        </a:spcBef>
                        <a:buClr>
                          <a:srgbClr val="980101"/>
                        </a:buClr>
                        <a:buSzPct val="60000"/>
                        <a:buFont typeface="Wingdings" panose="05000000000000000000" pitchFamily="2" charset="2"/>
                        <a:defRPr sz="1600">
                          <a:solidFill>
                            <a:schemeClr val="tx1"/>
                          </a:solidFill>
                          <a:latin typeface="Calibri" panose="020F0502020204030204" pitchFamily="34" charset="0"/>
                        </a:defRPr>
                      </a:lvl3pPr>
                      <a:lvl4pPr marL="1600200" indent="-228600">
                        <a:spcBef>
                          <a:spcPct val="20000"/>
                        </a:spcBef>
                        <a:buClr>
                          <a:srgbClr val="D3AAAA"/>
                        </a:buClr>
                        <a:buSzPct val="60000"/>
                        <a:buFont typeface="Wingdings" panose="05000000000000000000" pitchFamily="2" charset="2"/>
                        <a:defRPr sz="1600">
                          <a:solidFill>
                            <a:schemeClr val="tx1"/>
                          </a:solidFill>
                          <a:latin typeface="Calibri" panose="020F0502020204030204" pitchFamily="34" charset="0"/>
                        </a:defRPr>
                      </a:lvl4pPr>
                      <a:lvl5pPr marL="2057400" indent="-228600">
                        <a:spcBef>
                          <a:spcPct val="20000"/>
                        </a:spcBef>
                        <a:buClr>
                          <a:srgbClr val="BCB6B4"/>
                        </a:buClr>
                        <a:buSzPct val="68000"/>
                        <a:buFont typeface="Wingdings 2" panose="05020102010507070707" pitchFamily="18" charset="2"/>
                        <a:defRPr sz="1400">
                          <a:solidFill>
                            <a:schemeClr val="tx1"/>
                          </a:solidFill>
                          <a:latin typeface="Calibri" panose="020F0502020204030204" pitchFamily="34" charset="0"/>
                        </a:defRPr>
                      </a:lvl5pPr>
                      <a:lvl6pPr marL="25146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6pPr>
                      <a:lvl7pPr marL="29718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7pPr>
                      <a:lvl8pPr marL="34290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8pPr>
                      <a:lvl9pPr marL="38862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smtClean="0">
                          <a:ln>
                            <a:noFill/>
                          </a:ln>
                          <a:solidFill>
                            <a:srgbClr val="000000"/>
                          </a:solidFill>
                          <a:effectLst/>
                          <a:latin typeface="Cambria" panose="02040503050406030204" pitchFamily="18" charset="0"/>
                          <a:ea typeface="Cambria" panose="02040503050406030204" pitchFamily="18" charset="0"/>
                          <a:cs typeface="Cambria" panose="02040503050406030204"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71475">
                <a:tc>
                  <a:txBody>
                    <a:bodyPr/>
                    <a:lstStyle>
                      <a:lvl1pPr>
                        <a:spcBef>
                          <a:spcPts val="600"/>
                        </a:spcBef>
                        <a:buClr>
                          <a:schemeClr val="accent1"/>
                        </a:buClr>
                        <a:buSzPct val="70000"/>
                        <a:buFont typeface="Wingdings" panose="05000000000000000000" pitchFamily="2" charset="2"/>
                        <a:defRPr sz="2000">
                          <a:solidFill>
                            <a:schemeClr val="tx1"/>
                          </a:solidFill>
                          <a:latin typeface="Calibri" panose="020F0502020204030204" pitchFamily="34"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alibri" panose="020F0502020204030204" pitchFamily="34" charset="0"/>
                        </a:defRPr>
                      </a:lvl2pPr>
                      <a:lvl3pPr marL="1143000" indent="-228600">
                        <a:spcBef>
                          <a:spcPct val="20000"/>
                        </a:spcBef>
                        <a:buClr>
                          <a:srgbClr val="980101"/>
                        </a:buClr>
                        <a:buSzPct val="60000"/>
                        <a:buFont typeface="Wingdings" panose="05000000000000000000" pitchFamily="2" charset="2"/>
                        <a:defRPr sz="1600">
                          <a:solidFill>
                            <a:schemeClr val="tx1"/>
                          </a:solidFill>
                          <a:latin typeface="Calibri" panose="020F0502020204030204" pitchFamily="34" charset="0"/>
                        </a:defRPr>
                      </a:lvl3pPr>
                      <a:lvl4pPr marL="1600200" indent="-228600">
                        <a:spcBef>
                          <a:spcPct val="20000"/>
                        </a:spcBef>
                        <a:buClr>
                          <a:srgbClr val="D3AAAA"/>
                        </a:buClr>
                        <a:buSzPct val="60000"/>
                        <a:buFont typeface="Wingdings" panose="05000000000000000000" pitchFamily="2" charset="2"/>
                        <a:defRPr sz="1600">
                          <a:solidFill>
                            <a:schemeClr val="tx1"/>
                          </a:solidFill>
                          <a:latin typeface="Calibri" panose="020F0502020204030204" pitchFamily="34" charset="0"/>
                        </a:defRPr>
                      </a:lvl4pPr>
                      <a:lvl5pPr marL="2057400" indent="-228600">
                        <a:spcBef>
                          <a:spcPct val="20000"/>
                        </a:spcBef>
                        <a:buClr>
                          <a:srgbClr val="BCB6B4"/>
                        </a:buClr>
                        <a:buSzPct val="68000"/>
                        <a:buFont typeface="Wingdings 2" panose="05020102010507070707" pitchFamily="18" charset="2"/>
                        <a:defRPr sz="1400">
                          <a:solidFill>
                            <a:schemeClr val="tx1"/>
                          </a:solidFill>
                          <a:latin typeface="Calibri" panose="020F0502020204030204" pitchFamily="34" charset="0"/>
                        </a:defRPr>
                      </a:lvl5pPr>
                      <a:lvl6pPr marL="25146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6pPr>
                      <a:lvl7pPr marL="29718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7pPr>
                      <a:lvl8pPr marL="34290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8pPr>
                      <a:lvl9pPr marL="38862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smtClean="0">
                          <a:ln>
                            <a:noFill/>
                          </a:ln>
                          <a:solidFill>
                            <a:srgbClr val="000000"/>
                          </a:solidFill>
                          <a:effectLst/>
                          <a:latin typeface="Cambria" panose="02040503050406030204" pitchFamily="18" charset="0"/>
                          <a:ea typeface="Cambria" panose="02040503050406030204" pitchFamily="18" charset="0"/>
                          <a:cs typeface="Cambria" panose="02040503050406030204" pitchFamily="18" charset="0"/>
                        </a:rPr>
                        <a:t>MOBİLYA VE İÇ MEKAN TASARIMI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alibri" panose="020F0502020204030204" pitchFamily="34"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alibri" panose="020F0502020204030204" pitchFamily="34" charset="0"/>
                        </a:defRPr>
                      </a:lvl2pPr>
                      <a:lvl3pPr marL="1143000" indent="-228600">
                        <a:spcBef>
                          <a:spcPct val="20000"/>
                        </a:spcBef>
                        <a:buClr>
                          <a:srgbClr val="980101"/>
                        </a:buClr>
                        <a:buSzPct val="60000"/>
                        <a:buFont typeface="Wingdings" panose="05000000000000000000" pitchFamily="2" charset="2"/>
                        <a:defRPr sz="1600">
                          <a:solidFill>
                            <a:schemeClr val="tx1"/>
                          </a:solidFill>
                          <a:latin typeface="Calibri" panose="020F0502020204030204" pitchFamily="34" charset="0"/>
                        </a:defRPr>
                      </a:lvl3pPr>
                      <a:lvl4pPr marL="1600200" indent="-228600">
                        <a:spcBef>
                          <a:spcPct val="20000"/>
                        </a:spcBef>
                        <a:buClr>
                          <a:srgbClr val="D3AAAA"/>
                        </a:buClr>
                        <a:buSzPct val="60000"/>
                        <a:buFont typeface="Wingdings" panose="05000000000000000000" pitchFamily="2" charset="2"/>
                        <a:defRPr sz="1600">
                          <a:solidFill>
                            <a:schemeClr val="tx1"/>
                          </a:solidFill>
                          <a:latin typeface="Calibri" panose="020F0502020204030204" pitchFamily="34" charset="0"/>
                        </a:defRPr>
                      </a:lvl4pPr>
                      <a:lvl5pPr marL="2057400" indent="-228600">
                        <a:spcBef>
                          <a:spcPct val="20000"/>
                        </a:spcBef>
                        <a:buClr>
                          <a:srgbClr val="BCB6B4"/>
                        </a:buClr>
                        <a:buSzPct val="68000"/>
                        <a:buFont typeface="Wingdings 2" panose="05020102010507070707" pitchFamily="18" charset="2"/>
                        <a:defRPr sz="1400">
                          <a:solidFill>
                            <a:schemeClr val="tx1"/>
                          </a:solidFill>
                          <a:latin typeface="Calibri" panose="020F0502020204030204" pitchFamily="34" charset="0"/>
                        </a:defRPr>
                      </a:lvl5pPr>
                      <a:lvl6pPr marL="25146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6pPr>
                      <a:lvl7pPr marL="29718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7pPr>
                      <a:lvl8pPr marL="34290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8pPr>
                      <a:lvl9pPr marL="38862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smtClean="0">
                          <a:ln>
                            <a:noFill/>
                          </a:ln>
                          <a:solidFill>
                            <a:srgbClr val="000000"/>
                          </a:solidFill>
                          <a:effectLst/>
                          <a:latin typeface="Cambria" panose="02040503050406030204" pitchFamily="18" charset="0"/>
                          <a:ea typeface="Cambria" panose="02040503050406030204" pitchFamily="18" charset="0"/>
                          <a:cs typeface="Cambria" panose="02040503050406030204"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71475">
                <a:tc>
                  <a:txBody>
                    <a:bodyPr/>
                    <a:lstStyle>
                      <a:lvl1pPr>
                        <a:spcBef>
                          <a:spcPts val="600"/>
                        </a:spcBef>
                        <a:buClr>
                          <a:schemeClr val="accent1"/>
                        </a:buClr>
                        <a:buSzPct val="70000"/>
                        <a:buFont typeface="Wingdings" panose="05000000000000000000" pitchFamily="2" charset="2"/>
                        <a:defRPr sz="2000">
                          <a:solidFill>
                            <a:schemeClr val="tx1"/>
                          </a:solidFill>
                          <a:latin typeface="Calibri" panose="020F0502020204030204" pitchFamily="34"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alibri" panose="020F0502020204030204" pitchFamily="34" charset="0"/>
                        </a:defRPr>
                      </a:lvl2pPr>
                      <a:lvl3pPr marL="1143000" indent="-228600">
                        <a:spcBef>
                          <a:spcPct val="20000"/>
                        </a:spcBef>
                        <a:buClr>
                          <a:srgbClr val="980101"/>
                        </a:buClr>
                        <a:buSzPct val="60000"/>
                        <a:buFont typeface="Wingdings" panose="05000000000000000000" pitchFamily="2" charset="2"/>
                        <a:defRPr sz="1600">
                          <a:solidFill>
                            <a:schemeClr val="tx1"/>
                          </a:solidFill>
                          <a:latin typeface="Calibri" panose="020F0502020204030204" pitchFamily="34" charset="0"/>
                        </a:defRPr>
                      </a:lvl3pPr>
                      <a:lvl4pPr marL="1600200" indent="-228600">
                        <a:spcBef>
                          <a:spcPct val="20000"/>
                        </a:spcBef>
                        <a:buClr>
                          <a:srgbClr val="D3AAAA"/>
                        </a:buClr>
                        <a:buSzPct val="60000"/>
                        <a:buFont typeface="Wingdings" panose="05000000000000000000" pitchFamily="2" charset="2"/>
                        <a:defRPr sz="1600">
                          <a:solidFill>
                            <a:schemeClr val="tx1"/>
                          </a:solidFill>
                          <a:latin typeface="Calibri" panose="020F0502020204030204" pitchFamily="34" charset="0"/>
                        </a:defRPr>
                      </a:lvl4pPr>
                      <a:lvl5pPr marL="2057400" indent="-228600">
                        <a:spcBef>
                          <a:spcPct val="20000"/>
                        </a:spcBef>
                        <a:buClr>
                          <a:srgbClr val="BCB6B4"/>
                        </a:buClr>
                        <a:buSzPct val="68000"/>
                        <a:buFont typeface="Wingdings 2" panose="05020102010507070707" pitchFamily="18" charset="2"/>
                        <a:defRPr sz="1400">
                          <a:solidFill>
                            <a:schemeClr val="tx1"/>
                          </a:solidFill>
                          <a:latin typeface="Calibri" panose="020F0502020204030204" pitchFamily="34" charset="0"/>
                        </a:defRPr>
                      </a:lvl5pPr>
                      <a:lvl6pPr marL="25146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6pPr>
                      <a:lvl7pPr marL="29718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7pPr>
                      <a:lvl8pPr marL="34290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8pPr>
                      <a:lvl9pPr marL="38862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smtClean="0">
                          <a:ln>
                            <a:noFill/>
                          </a:ln>
                          <a:solidFill>
                            <a:srgbClr val="000000"/>
                          </a:solidFill>
                          <a:effectLst/>
                          <a:latin typeface="Cambria" panose="02040503050406030204" pitchFamily="18" charset="0"/>
                          <a:ea typeface="Cambria" panose="02040503050406030204" pitchFamily="18" charset="0"/>
                          <a:cs typeface="Cambria" panose="02040503050406030204" pitchFamily="18" charset="0"/>
                        </a:rPr>
                        <a:t>TOPLAM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alibri" panose="020F0502020204030204" pitchFamily="34"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alibri" panose="020F0502020204030204" pitchFamily="34" charset="0"/>
                        </a:defRPr>
                      </a:lvl2pPr>
                      <a:lvl3pPr marL="1143000" indent="-228600">
                        <a:spcBef>
                          <a:spcPct val="20000"/>
                        </a:spcBef>
                        <a:buClr>
                          <a:srgbClr val="980101"/>
                        </a:buClr>
                        <a:buSzPct val="60000"/>
                        <a:buFont typeface="Wingdings" panose="05000000000000000000" pitchFamily="2" charset="2"/>
                        <a:defRPr sz="1600">
                          <a:solidFill>
                            <a:schemeClr val="tx1"/>
                          </a:solidFill>
                          <a:latin typeface="Calibri" panose="020F0502020204030204" pitchFamily="34" charset="0"/>
                        </a:defRPr>
                      </a:lvl3pPr>
                      <a:lvl4pPr marL="1600200" indent="-228600">
                        <a:spcBef>
                          <a:spcPct val="20000"/>
                        </a:spcBef>
                        <a:buClr>
                          <a:srgbClr val="D3AAAA"/>
                        </a:buClr>
                        <a:buSzPct val="60000"/>
                        <a:buFont typeface="Wingdings" panose="05000000000000000000" pitchFamily="2" charset="2"/>
                        <a:defRPr sz="1600">
                          <a:solidFill>
                            <a:schemeClr val="tx1"/>
                          </a:solidFill>
                          <a:latin typeface="Calibri" panose="020F0502020204030204" pitchFamily="34" charset="0"/>
                        </a:defRPr>
                      </a:lvl4pPr>
                      <a:lvl5pPr marL="2057400" indent="-228600">
                        <a:spcBef>
                          <a:spcPct val="20000"/>
                        </a:spcBef>
                        <a:buClr>
                          <a:srgbClr val="BCB6B4"/>
                        </a:buClr>
                        <a:buSzPct val="68000"/>
                        <a:buFont typeface="Wingdings 2" panose="05020102010507070707" pitchFamily="18" charset="2"/>
                        <a:defRPr sz="1400">
                          <a:solidFill>
                            <a:schemeClr val="tx1"/>
                          </a:solidFill>
                          <a:latin typeface="Calibri" panose="020F0502020204030204" pitchFamily="34" charset="0"/>
                        </a:defRPr>
                      </a:lvl5pPr>
                      <a:lvl6pPr marL="25146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6pPr>
                      <a:lvl7pPr marL="29718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7pPr>
                      <a:lvl8pPr marL="34290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8pPr>
                      <a:lvl9pPr marL="3886200" indent="-228600" fontAlgn="base">
                        <a:spcBef>
                          <a:spcPct val="20000"/>
                        </a:spcBef>
                        <a:spcAft>
                          <a:spcPct val="0"/>
                        </a:spcAft>
                        <a:buClr>
                          <a:srgbClr val="BCB6B4"/>
                        </a:buClr>
                        <a:buSzPct val="68000"/>
                        <a:buFont typeface="Wingdings 2" panose="05020102010507070707" pitchFamily="18" charset="2"/>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smtClean="0">
                          <a:ln>
                            <a:noFill/>
                          </a:ln>
                          <a:solidFill>
                            <a:srgbClr val="000000"/>
                          </a:solidFill>
                          <a:effectLst/>
                          <a:latin typeface="Cambria" panose="02040503050406030204" pitchFamily="18" charset="0"/>
                          <a:ea typeface="Cambria" panose="02040503050406030204" pitchFamily="18" charset="0"/>
                          <a:cs typeface="Cambria" panose="02040503050406030204" pitchFamily="18"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3" name="Başlık 2"/>
          <p:cNvSpPr>
            <a:spLocks noGrp="1"/>
          </p:cNvSpPr>
          <p:nvPr>
            <p:ph type="title"/>
          </p:nvPr>
        </p:nvSpPr>
        <p:spPr>
          <a:xfrm>
            <a:off x="609600" y="274638"/>
            <a:ext cx="10914063" cy="1143000"/>
          </a:xfrm>
        </p:spPr>
        <p:txBody>
          <a:bodyPr>
            <a:noAutofit/>
          </a:bodyPr>
          <a:lstStyle/>
          <a:p>
            <a:pPr fontAlgn="auto">
              <a:spcAft>
                <a:spcPts val="0"/>
              </a:spcAft>
              <a:defRPr/>
            </a:pPr>
            <a:r>
              <a:rPr lang="tr-TR" sz="4400" b="1" dirty="0" smtClean="0">
                <a:latin typeface="Arial" pitchFamily="34" charset="0"/>
                <a:cs typeface="Arial" pitchFamily="34" charset="0"/>
              </a:rPr>
              <a:t>MESLEKİ EĞİTİM MERKEZİ VERİLERİ</a:t>
            </a:r>
            <a:endParaRPr lang="tr-TR" sz="4400" b="1" dirty="0">
              <a:latin typeface="Arial" pitchFamily="34" charset="0"/>
              <a:cs typeface="Arial" pitchFamily="34" charset="0"/>
            </a:endParaRPr>
          </a:p>
        </p:txBody>
      </p:sp>
    </p:spTree>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docProps/app.xml><?xml version="1.0" encoding="utf-8"?>
<Properties xmlns="http://schemas.openxmlformats.org/officeDocument/2006/extended-properties" xmlns:vt="http://schemas.openxmlformats.org/officeDocument/2006/docPropsVTypes">
  <Template>Oriel</Template>
  <TotalTime>1366</TotalTime>
  <Words>2161</Words>
  <Application>Microsoft Office PowerPoint</Application>
  <PresentationFormat>Geniş ekran</PresentationFormat>
  <Paragraphs>574</Paragraphs>
  <Slides>64</Slides>
  <Notes>1</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64</vt:i4>
      </vt:variant>
    </vt:vector>
  </HeadingPairs>
  <TitlesOfParts>
    <vt:vector size="72" baseType="lpstr">
      <vt:lpstr>Calibri</vt:lpstr>
      <vt:lpstr>Arial</vt:lpstr>
      <vt:lpstr>Wingdings</vt:lpstr>
      <vt:lpstr>Wingdings 2</vt:lpstr>
      <vt:lpstr>Adobe Garamond Pro Bold</vt:lpstr>
      <vt:lpstr>Times New Roman</vt:lpstr>
      <vt:lpstr>Cambria</vt:lpstr>
      <vt:lpstr>Cumba</vt:lpstr>
      <vt:lpstr>   İDİL MESLEKİ VE TEKNİK ANADOLU LİSESİ</vt:lpstr>
      <vt:lpstr>PowerPoint Sunusu</vt:lpstr>
      <vt:lpstr>MİSYON VE VİZYON</vt:lpstr>
      <vt:lpstr>BÖLÜMLER</vt:lpstr>
      <vt:lpstr>ÖĞRENCİ DURUMU</vt:lpstr>
      <vt:lpstr>ÖĞRETMEN DURUMU</vt:lpstr>
      <vt:lpstr>TAŞIMALI EĞİTİM</vt:lpstr>
      <vt:lpstr>PowerPoint Sunusu</vt:lpstr>
      <vt:lpstr>MESLEKİ EĞİTİM MERKEZİ VERİLERİ</vt:lpstr>
      <vt:lpstr>PowerPoint Sunusu</vt:lpstr>
      <vt:lpstr>1000 OKUL PROJESİ </vt:lpstr>
      <vt:lpstr>1000 OKUL PROJESİ</vt:lpstr>
      <vt:lpstr>PLANLAMA VE HAZIRLIK</vt:lpstr>
      <vt:lpstr>PowerPoint Sunusu</vt:lpstr>
      <vt:lpstr>FİKRİ MÜLKİYET VE SİNAİ HAKLAR EĞİTİMİ</vt:lpstr>
      <vt:lpstr>ÇOCUK VE ERGEN PSİKOLOJİSİ</vt:lpstr>
      <vt:lpstr>SINIF YÖNETİMİ ve PROBLEM DAVRANIŞLAR</vt:lpstr>
      <vt:lpstr>ÖZEL ÖĞRENME GÜÇLÜĞÜ</vt:lpstr>
      <vt:lpstr>İLK YARDIM KURSU</vt:lpstr>
      <vt:lpstr>PowerPoint Sunusu</vt:lpstr>
      <vt:lpstr>ZENGİNLEŞTİRİLMİŞ KÜTÜPHANE</vt:lpstr>
      <vt:lpstr>METAL ATÖLYESİ</vt:lpstr>
      <vt:lpstr>ZENGİNLEŞTİRİLMİŞ KÜTÜPHANE</vt:lpstr>
      <vt:lpstr>KADIN KUAFÖRLÜĞÜ ATÖLYESİ</vt:lpstr>
      <vt:lpstr>PowerPoint Sunusu</vt:lpstr>
      <vt:lpstr>DESTEKLEME VE YETİŞTİRME KURSU</vt:lpstr>
      <vt:lpstr>KAYNAK KİTAP DAĞITIMI</vt:lpstr>
      <vt:lpstr>PowerPoint Sunusu</vt:lpstr>
      <vt:lpstr>MOTİVASYON VE SINAV SİSTEMLERİ SEMİNERİ</vt:lpstr>
      <vt:lpstr>VERİMLİ DERS ÇALIŞMA VE HEDEF BELİRLEME SEMİNERİ</vt:lpstr>
      <vt:lpstr>STEM BECERİLERİNİ GELİŞTİRME</vt:lpstr>
      <vt:lpstr>PowerPoint Sunusu</vt:lpstr>
      <vt:lpstr>SİBER SUÇLAR VE SİBER ZORBALIK İLE MÜCADELE</vt:lpstr>
      <vt:lpstr>KARİYER GÜNLERİ</vt:lpstr>
      <vt:lpstr>KARİYER GÜNLERİ PROGRAMI</vt:lpstr>
      <vt:lpstr>KARİYER GÜNLERİ</vt:lpstr>
      <vt:lpstr>İSG EĞİTİMİ</vt:lpstr>
      <vt:lpstr>BOCCE SPORU TANITIMI</vt:lpstr>
      <vt:lpstr>MESLEKİ EĞİTİMDE KARİYER</vt:lpstr>
      <vt:lpstr>ASIM’IN NESLİNDEN MEHMET AKİF’E SESLENİŞ</vt:lpstr>
      <vt:lpstr>1000 MESLEK LİSESİ SANATSAL ETKİNLİKLERDE BULUŞUYOR </vt:lpstr>
      <vt:lpstr>MASA TENİSİ TURNUVASI</vt:lpstr>
      <vt:lpstr>BAĞIMLILIKLA MÜCADELE EĞİTİMİ</vt:lpstr>
      <vt:lpstr>PowerPoint Sunusu</vt:lpstr>
      <vt:lpstr>AİLELER ANLATIYOR</vt:lpstr>
      <vt:lpstr>1000 OKUL PROJESİ - MESLEKİ LİSESİ AİLELER İLE BULUŞUYOR</vt:lpstr>
      <vt:lpstr>MESLEKİ LİSESİ AİLELER İLE BULUŞUYOR</vt:lpstr>
      <vt:lpstr>MESLEKİ LİSESİ AİLELER İLE BULUŞUYOR</vt:lpstr>
      <vt:lpstr>PowerPoint Sunusu</vt:lpstr>
      <vt:lpstr>ÖĞRENCİ DEVAMSIZLIĞINI AZALTMAYA YÖNELİK ÇALIŞMALAR</vt:lpstr>
      <vt:lpstr>2020-2021 EĞİTİM ÖĞRETİM YILI GÜNCEL SÜREKLİ DEVAMSIZ ÖĞRENCİ SAYISI</vt:lpstr>
      <vt:lpstr>OKUL DEVAMSIZLIKLARIN AZALTILMASI İLE İLGİLİ ÇALIŞMALAR</vt:lpstr>
      <vt:lpstr>1000 OKUL PROJESİ - 4006 TUBİTAK BİLİM FUARI </vt:lpstr>
      <vt:lpstr>PowerPoint Sunusu</vt:lpstr>
      <vt:lpstr>Hazırlık Aşamasındaki Çalışmalar;</vt:lpstr>
      <vt:lpstr>HAZIRLIK AŞAMASINDA OLAN PROJELERİMİZ</vt:lpstr>
      <vt:lpstr>PowerPoint Sunusu</vt:lpstr>
      <vt:lpstr>OKULUMUZUN İHTİYAÇLARI</vt:lpstr>
      <vt:lpstr>PowerPoint Sunusu</vt:lpstr>
      <vt:lpstr>PowerPoint Sunusu</vt:lpstr>
      <vt:lpstr>PowerPoint Sunusu</vt:lpstr>
      <vt:lpstr>PowerPoint Sunusu</vt:lpstr>
      <vt:lpstr>PowerPoint Sunusu</vt:lpstr>
      <vt:lpstr>PowerPoint Sunusu</vt:lpstr>
    </vt:vector>
  </TitlesOfParts>
  <Company>SilentAll Team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İdil mesleki ve teknik Anadolu lisesi</dc:title>
  <dc:creator>Fatma MALO</dc:creator>
  <cp:lastModifiedBy>MURAT MTAL</cp:lastModifiedBy>
  <cp:revision>115</cp:revision>
  <dcterms:created xsi:type="dcterms:W3CDTF">2020-01-23T18:06:08Z</dcterms:created>
  <dcterms:modified xsi:type="dcterms:W3CDTF">2021-04-15T07:13:59Z</dcterms:modified>
</cp:coreProperties>
</file>